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66" r:id="rId3"/>
    <p:sldId id="274" r:id="rId4"/>
    <p:sldId id="275" r:id="rId5"/>
    <p:sldId id="280" r:id="rId6"/>
    <p:sldId id="259" r:id="rId7"/>
    <p:sldId id="273" r:id="rId8"/>
    <p:sldId id="276" r:id="rId9"/>
    <p:sldId id="281" r:id="rId10"/>
    <p:sldId id="264" r:id="rId11"/>
    <p:sldId id="268" r:id="rId12"/>
    <p:sldId id="279" r:id="rId13"/>
    <p:sldId id="265" r:id="rId14"/>
    <p:sldId id="283" r:id="rId15"/>
    <p:sldId id="269" r:id="rId16"/>
    <p:sldId id="267" r:id="rId17"/>
    <p:sldId id="282" r:id="rId18"/>
    <p:sldId id="284" r:id="rId19"/>
  </p:sldIdLst>
  <p:sldSz cx="14630400" cy="8229600"/>
  <p:notesSz cx="8229600" cy="14630400"/>
  <p:embeddedFontLst>
    <p:embeddedFont>
      <p:font typeface="Garamond" panose="020B0604020202020204" charset="0"/>
      <p:regular r:id="rId21"/>
      <p:bold r:id="rId22"/>
      <p:italic r:id="rId23"/>
      <p:boldItalic r:id="rId24"/>
    </p:embeddedFont>
    <p:embeddedFont>
      <p:font typeface="Gelasio" panose="020B0604020202020204" charset="0"/>
      <p:regular r:id="rId25"/>
    </p:embeddedFont>
    <p:embeddedFont>
      <p:font typeface="Gelasio Semi Bold" panose="020B0604020202020204" charset="0"/>
      <p:regular r:id="rId26"/>
      <p:bold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84237"/>
    <a:srgbClr val="F9F6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670415-4779-9940-B4CB-2485B1E41D7D}" v="4388" dt="2024-11-02T16:36:13.713"/>
    <p1510:client id="{768DA1BE-2C4B-A24A-BF64-C0EAF4CEF417}" v="1" dt="2024-11-02T13:20:05.913"/>
    <p1510:client id="{DC58D276-030A-7032-7B3E-CB949E91AD16}" v="183" dt="2024-11-02T02:48:37.577"/>
    <p1510:client id="{E5E5F4F8-819A-6F44-B284-411498A818EC}" v="10934" dt="2024-11-02T18:45:49.433"/>
    <p1510:client id="{FCB42BD7-F936-BAA9-3DD1-95F4E267BDCA}" v="667" dt="2024-11-02T00:11:58.9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ctor Hau" userId="S::victor.hau@mail.utoronto.ca::a8c263f5-c9aa-4034-947b-abd5e60424b2" providerId="AD" clId="Web-{DC58D276-030A-7032-7B3E-CB949E91AD16}"/>
    <pc:docChg chg="addSld modSld sldOrd">
      <pc:chgData name="Victor Hau" userId="S::victor.hau@mail.utoronto.ca::a8c263f5-c9aa-4034-947b-abd5e60424b2" providerId="AD" clId="Web-{DC58D276-030A-7032-7B3E-CB949E91AD16}" dt="2024-11-02T02:48:37.577" v="1057" actId="14100"/>
      <pc:docMkLst>
        <pc:docMk/>
      </pc:docMkLst>
      <pc:sldChg chg="addSp modSp modNotes">
        <pc:chgData name="Victor Hau" userId="S::victor.hau@mail.utoronto.ca::a8c263f5-c9aa-4034-947b-abd5e60424b2" providerId="AD" clId="Web-{DC58D276-030A-7032-7B3E-CB949E91AD16}" dt="2024-11-02T02:19:41.803" v="459"/>
        <pc:sldMkLst>
          <pc:docMk/>
          <pc:sldMk cId="0" sldId="256"/>
        </pc:sldMkLst>
        <pc:picChg chg="add mod">
          <ac:chgData name="Victor Hau" userId="S::victor.hau@mail.utoronto.ca::a8c263f5-c9aa-4034-947b-abd5e60424b2" providerId="AD" clId="Web-{DC58D276-030A-7032-7B3E-CB949E91AD16}" dt="2024-11-02T02:05:42.949" v="173" actId="1076"/>
          <ac:picMkLst>
            <pc:docMk/>
            <pc:sldMk cId="0" sldId="256"/>
            <ac:picMk id="4" creationId="{F58502D0-C0BD-4E11-F945-B6EBC162270F}"/>
          </ac:picMkLst>
        </pc:picChg>
      </pc:sldChg>
      <pc:sldChg chg="modNotes">
        <pc:chgData name="Victor Hau" userId="S::victor.hau@mail.utoronto.ca::a8c263f5-c9aa-4034-947b-abd5e60424b2" providerId="AD" clId="Web-{DC58D276-030A-7032-7B3E-CB949E91AD16}" dt="2024-11-02T02:04:35.338" v="159"/>
        <pc:sldMkLst>
          <pc:docMk/>
          <pc:sldMk cId="0" sldId="259"/>
        </pc:sldMkLst>
      </pc:sldChg>
      <pc:sldChg chg="modNotes">
        <pc:chgData name="Victor Hau" userId="S::victor.hau@mail.utoronto.ca::a8c263f5-c9aa-4034-947b-abd5e60424b2" providerId="AD" clId="Web-{DC58D276-030A-7032-7B3E-CB949E91AD16}" dt="2024-11-02T02:07:26.122" v="191"/>
        <pc:sldMkLst>
          <pc:docMk/>
          <pc:sldMk cId="0" sldId="263"/>
        </pc:sldMkLst>
      </pc:sldChg>
      <pc:sldChg chg="addSp delSp modSp">
        <pc:chgData name="Victor Hau" userId="S::victor.hau@mail.utoronto.ca::a8c263f5-c9aa-4034-947b-abd5e60424b2" providerId="AD" clId="Web-{DC58D276-030A-7032-7B3E-CB949E91AD16}" dt="2024-11-02T02:02:34.821" v="139" actId="1076"/>
        <pc:sldMkLst>
          <pc:docMk/>
          <pc:sldMk cId="0" sldId="264"/>
        </pc:sldMkLst>
        <pc:spChg chg="mod">
          <ac:chgData name="Victor Hau" userId="S::victor.hau@mail.utoronto.ca::a8c263f5-c9aa-4034-947b-abd5e60424b2" providerId="AD" clId="Web-{DC58D276-030A-7032-7B3E-CB949E91AD16}" dt="2024-11-02T02:00:29.476" v="126" actId="1076"/>
          <ac:spMkLst>
            <pc:docMk/>
            <pc:sldMk cId="0" sldId="264"/>
            <ac:spMk id="5" creationId="{09FBCF2E-4F7A-0B6B-77AD-0AB151AD8A07}"/>
          </ac:spMkLst>
        </pc:spChg>
        <pc:spChg chg="mod">
          <ac:chgData name="Victor Hau" userId="S::victor.hau@mail.utoronto.ca::a8c263f5-c9aa-4034-947b-abd5e60424b2" providerId="AD" clId="Web-{DC58D276-030A-7032-7B3E-CB949E91AD16}" dt="2024-11-02T00:35:31.499" v="117" actId="14100"/>
          <ac:spMkLst>
            <pc:docMk/>
            <pc:sldMk cId="0" sldId="264"/>
            <ac:spMk id="24" creationId="{84DEF0F0-8321-9D03-AC61-68A80244C749}"/>
          </ac:spMkLst>
        </pc:spChg>
        <pc:picChg chg="add mod">
          <ac:chgData name="Victor Hau" userId="S::victor.hau@mail.utoronto.ca::a8c263f5-c9aa-4034-947b-abd5e60424b2" providerId="AD" clId="Web-{DC58D276-030A-7032-7B3E-CB949E91AD16}" dt="2024-11-02T02:00:29.570" v="127" actId="1076"/>
          <ac:picMkLst>
            <pc:docMk/>
            <pc:sldMk cId="0" sldId="264"/>
            <ac:picMk id="2" creationId="{3C2EBBF1-0A99-864C-97DC-E4F232A72C31}"/>
          </ac:picMkLst>
        </pc:picChg>
        <pc:picChg chg="add del mod">
          <ac:chgData name="Victor Hau" userId="S::victor.hau@mail.utoronto.ca::a8c263f5-c9aa-4034-947b-abd5e60424b2" providerId="AD" clId="Web-{DC58D276-030A-7032-7B3E-CB949E91AD16}" dt="2024-11-02T02:01:01.852" v="131"/>
          <ac:picMkLst>
            <pc:docMk/>
            <pc:sldMk cId="0" sldId="264"/>
            <ac:picMk id="8" creationId="{3FB6B789-DC36-4166-548A-C4750043D4DE}"/>
          </ac:picMkLst>
        </pc:picChg>
        <pc:picChg chg="add mod modCrop">
          <ac:chgData name="Victor Hau" userId="S::victor.hau@mail.utoronto.ca::a8c263f5-c9aa-4034-947b-abd5e60424b2" providerId="AD" clId="Web-{DC58D276-030A-7032-7B3E-CB949E91AD16}" dt="2024-11-02T02:02:34.821" v="139" actId="1076"/>
          <ac:picMkLst>
            <pc:docMk/>
            <pc:sldMk cId="0" sldId="264"/>
            <ac:picMk id="11" creationId="{2FD664C5-2A32-0DD0-653A-F66FF9C345AA}"/>
          </ac:picMkLst>
        </pc:picChg>
      </pc:sldChg>
      <pc:sldChg chg="addSp delSp modSp modNotes">
        <pc:chgData name="Victor Hau" userId="S::victor.hau@mail.utoronto.ca::a8c263f5-c9aa-4034-947b-abd5e60424b2" providerId="AD" clId="Web-{DC58D276-030A-7032-7B3E-CB949E91AD16}" dt="2024-11-02T02:07:31.216" v="197"/>
        <pc:sldMkLst>
          <pc:docMk/>
          <pc:sldMk cId="0" sldId="265"/>
        </pc:sldMkLst>
        <pc:spChg chg="mod">
          <ac:chgData name="Victor Hau" userId="S::victor.hau@mail.utoronto.ca::a8c263f5-c9aa-4034-947b-abd5e60424b2" providerId="AD" clId="Web-{DC58D276-030A-7032-7B3E-CB949E91AD16}" dt="2024-11-02T00:34:24.311" v="116" actId="1076"/>
          <ac:spMkLst>
            <pc:docMk/>
            <pc:sldMk cId="0" sldId="265"/>
            <ac:spMk id="2" creationId="{B5C9CEAF-4783-B7EA-00B7-608F28010643}"/>
          </ac:spMkLst>
        </pc:spChg>
        <pc:spChg chg="del">
          <ac:chgData name="Victor Hau" userId="S::victor.hau@mail.utoronto.ca::a8c263f5-c9aa-4034-947b-abd5e60424b2" providerId="AD" clId="Web-{DC58D276-030A-7032-7B3E-CB949E91AD16}" dt="2024-11-02T00:31:24.855" v="72"/>
          <ac:spMkLst>
            <pc:docMk/>
            <pc:sldMk cId="0" sldId="265"/>
            <ac:spMk id="3" creationId="{7BFD5D9A-5849-E7A2-0CDD-EB5ED68CECDD}"/>
          </ac:spMkLst>
        </pc:spChg>
        <pc:spChg chg="mod">
          <ac:chgData name="Victor Hau" userId="S::victor.hau@mail.utoronto.ca::a8c263f5-c9aa-4034-947b-abd5e60424b2" providerId="AD" clId="Web-{DC58D276-030A-7032-7B3E-CB949E91AD16}" dt="2024-11-02T00:33:11.700" v="86" actId="1076"/>
          <ac:spMkLst>
            <pc:docMk/>
            <pc:sldMk cId="0" sldId="265"/>
            <ac:spMk id="4" creationId="{00000000-0000-0000-0000-000000000000}"/>
          </ac:spMkLst>
        </pc:spChg>
        <pc:spChg chg="mod">
          <ac:chgData name="Victor Hau" userId="S::victor.hau@mail.utoronto.ca::a8c263f5-c9aa-4034-947b-abd5e60424b2" providerId="AD" clId="Web-{DC58D276-030A-7032-7B3E-CB949E91AD16}" dt="2024-11-02T00:33:16.669" v="87" actId="1076"/>
          <ac:spMkLst>
            <pc:docMk/>
            <pc:sldMk cId="0" sldId="265"/>
            <ac:spMk id="5" creationId="{00000000-0000-0000-0000-000000000000}"/>
          </ac:spMkLst>
        </pc:spChg>
        <pc:spChg chg="del">
          <ac:chgData name="Victor Hau" userId="S::victor.hau@mail.utoronto.ca::a8c263f5-c9aa-4034-947b-abd5e60424b2" providerId="AD" clId="Web-{DC58D276-030A-7032-7B3E-CB949E91AD16}" dt="2024-11-02T00:31:22.511" v="70"/>
          <ac:spMkLst>
            <pc:docMk/>
            <pc:sldMk cId="0" sldId="265"/>
            <ac:spMk id="6" creationId="{00000000-0000-0000-0000-000000000000}"/>
          </ac:spMkLst>
        </pc:spChg>
        <pc:spChg chg="mod">
          <ac:chgData name="Victor Hau" userId="S::victor.hau@mail.utoronto.ca::a8c263f5-c9aa-4034-947b-abd5e60424b2" providerId="AD" clId="Web-{DC58D276-030A-7032-7B3E-CB949E91AD16}" dt="2024-11-02T00:33:57.592" v="111" actId="1076"/>
          <ac:spMkLst>
            <pc:docMk/>
            <pc:sldMk cId="0" sldId="265"/>
            <ac:spMk id="8" creationId="{00000000-0000-0000-0000-000000000000}"/>
          </ac:spMkLst>
        </pc:spChg>
        <pc:spChg chg="del">
          <ac:chgData name="Victor Hau" userId="S::victor.hau@mail.utoronto.ca::a8c263f5-c9aa-4034-947b-abd5e60424b2" providerId="AD" clId="Web-{DC58D276-030A-7032-7B3E-CB949E91AD16}" dt="2024-11-02T00:31:23.745" v="71"/>
          <ac:spMkLst>
            <pc:docMk/>
            <pc:sldMk cId="0" sldId="265"/>
            <ac:spMk id="9" creationId="{00000000-0000-0000-0000-000000000000}"/>
          </ac:spMkLst>
        </pc:spChg>
        <pc:spChg chg="del">
          <ac:chgData name="Victor Hau" userId="S::victor.hau@mail.utoronto.ca::a8c263f5-c9aa-4034-947b-abd5e60424b2" providerId="AD" clId="Web-{DC58D276-030A-7032-7B3E-CB949E91AD16}" dt="2024-11-02T00:33:32.091" v="106"/>
          <ac:spMkLst>
            <pc:docMk/>
            <pc:sldMk cId="0" sldId="265"/>
            <ac:spMk id="11" creationId="{00000000-0000-0000-0000-000000000000}"/>
          </ac:spMkLst>
        </pc:spChg>
        <pc:spChg chg="del">
          <ac:chgData name="Victor Hau" userId="S::victor.hau@mail.utoronto.ca::a8c263f5-c9aa-4034-947b-abd5e60424b2" providerId="AD" clId="Web-{DC58D276-030A-7032-7B3E-CB949E91AD16}" dt="2024-11-02T00:31:20.761" v="69"/>
          <ac:spMkLst>
            <pc:docMk/>
            <pc:sldMk cId="0" sldId="265"/>
            <ac:spMk id="12" creationId="{00000000-0000-0000-0000-000000000000}"/>
          </ac:spMkLst>
        </pc:spChg>
        <pc:spChg chg="add mod">
          <ac:chgData name="Victor Hau" userId="S::victor.hau@mail.utoronto.ca::a8c263f5-c9aa-4034-947b-abd5e60424b2" providerId="AD" clId="Web-{DC58D276-030A-7032-7B3E-CB949E91AD16}" dt="2024-11-02T00:33:42.763" v="108" actId="1076"/>
          <ac:spMkLst>
            <pc:docMk/>
            <pc:sldMk cId="0" sldId="265"/>
            <ac:spMk id="14" creationId="{C0A3B199-F1AF-9FCA-06C2-C521682A0EC8}"/>
          </ac:spMkLst>
        </pc:spChg>
      </pc:sldChg>
      <pc:sldChg chg="modSp modNotes">
        <pc:chgData name="Victor Hau" userId="S::victor.hau@mail.utoronto.ca::a8c263f5-c9aa-4034-947b-abd5e60424b2" providerId="AD" clId="Web-{DC58D276-030A-7032-7B3E-CB949E91AD16}" dt="2024-11-02T02:35:16.408" v="713"/>
        <pc:sldMkLst>
          <pc:docMk/>
          <pc:sldMk cId="1097814567" sldId="266"/>
        </pc:sldMkLst>
        <pc:picChg chg="mod">
          <ac:chgData name="Victor Hau" userId="S::victor.hau@mail.utoronto.ca::a8c263f5-c9aa-4034-947b-abd5e60424b2" providerId="AD" clId="Web-{DC58D276-030A-7032-7B3E-CB949E91AD16}" dt="2024-11-02T02:03:43.760" v="140" actId="1076"/>
          <ac:picMkLst>
            <pc:docMk/>
            <pc:sldMk cId="1097814567" sldId="266"/>
            <ac:picMk id="3" creationId="{3D7259CF-00D8-AFDA-A78F-D41B5BBA5205}"/>
          </ac:picMkLst>
        </pc:picChg>
      </pc:sldChg>
      <pc:sldChg chg="mod ord modShow">
        <pc:chgData name="Victor Hau" userId="S::victor.hau@mail.utoronto.ca::a8c263f5-c9aa-4034-947b-abd5e60424b2" providerId="AD" clId="Web-{DC58D276-030A-7032-7B3E-CB949E91AD16}" dt="2024-11-02T02:04:47.182" v="164"/>
        <pc:sldMkLst>
          <pc:docMk/>
          <pc:sldMk cId="379330808" sldId="267"/>
        </pc:sldMkLst>
      </pc:sldChg>
      <pc:sldChg chg="modNotes">
        <pc:chgData name="Victor Hau" userId="S::victor.hau@mail.utoronto.ca::a8c263f5-c9aa-4034-947b-abd5e60424b2" providerId="AD" clId="Web-{DC58D276-030A-7032-7B3E-CB949E91AD16}" dt="2024-11-02T02:04:36.917" v="162"/>
        <pc:sldMkLst>
          <pc:docMk/>
          <pc:sldMk cId="301926369" sldId="273"/>
        </pc:sldMkLst>
      </pc:sldChg>
      <pc:sldChg chg="addSp delSp modSp addAnim delAnim modNotes">
        <pc:chgData name="Victor Hau" userId="S::victor.hau@mail.utoronto.ca::a8c263f5-c9aa-4034-947b-abd5e60424b2" providerId="AD" clId="Web-{DC58D276-030A-7032-7B3E-CB949E91AD16}" dt="2024-11-02T02:43:06.307" v="863"/>
        <pc:sldMkLst>
          <pc:docMk/>
          <pc:sldMk cId="3545779424" sldId="274"/>
        </pc:sldMkLst>
        <pc:spChg chg="del">
          <ac:chgData name="Victor Hau" userId="S::victor.hau@mail.utoronto.ca::a8c263f5-c9aa-4034-947b-abd5e60424b2" providerId="AD" clId="Web-{DC58D276-030A-7032-7B3E-CB949E91AD16}" dt="2024-11-02T00:25:34.255" v="6"/>
          <ac:spMkLst>
            <pc:docMk/>
            <pc:sldMk cId="3545779424" sldId="274"/>
            <ac:spMk id="8" creationId="{EFCDB1C3-823A-FFAF-261A-7DB71E328918}"/>
          </ac:spMkLst>
        </pc:spChg>
        <pc:spChg chg="del">
          <ac:chgData name="Victor Hau" userId="S::victor.hau@mail.utoronto.ca::a8c263f5-c9aa-4034-947b-abd5e60424b2" providerId="AD" clId="Web-{DC58D276-030A-7032-7B3E-CB949E91AD16}" dt="2024-11-02T00:25:32.849" v="5"/>
          <ac:spMkLst>
            <pc:docMk/>
            <pc:sldMk cId="3545779424" sldId="274"/>
            <ac:spMk id="9" creationId="{A1FC069F-88BC-DD52-C47F-1AB5A58C89BC}"/>
          </ac:spMkLst>
        </pc:spChg>
        <pc:picChg chg="add mod">
          <ac:chgData name="Victor Hau" userId="S::victor.hau@mail.utoronto.ca::a8c263f5-c9aa-4034-947b-abd5e60424b2" providerId="AD" clId="Web-{DC58D276-030A-7032-7B3E-CB949E91AD16}" dt="2024-11-02T00:25:56.724" v="11" actId="1076"/>
          <ac:picMkLst>
            <pc:docMk/>
            <pc:sldMk cId="3545779424" sldId="274"/>
            <ac:picMk id="2" creationId="{75567F18-4C1A-6027-A009-5938F97675E6}"/>
          </ac:picMkLst>
        </pc:picChg>
        <pc:picChg chg="del">
          <ac:chgData name="Victor Hau" userId="S::victor.hau@mail.utoronto.ca::a8c263f5-c9aa-4034-947b-abd5e60424b2" providerId="AD" clId="Web-{DC58D276-030A-7032-7B3E-CB949E91AD16}" dt="2024-11-02T00:25:28.989" v="0"/>
          <ac:picMkLst>
            <pc:docMk/>
            <pc:sldMk cId="3545779424" sldId="274"/>
            <ac:picMk id="11" creationId="{BDA96887-F269-994A-E01B-7AC695B100BD}"/>
          </ac:picMkLst>
        </pc:picChg>
        <pc:cxnChg chg="del">
          <ac:chgData name="Victor Hau" userId="S::victor.hau@mail.utoronto.ca::a8c263f5-c9aa-4034-947b-abd5e60424b2" providerId="AD" clId="Web-{DC58D276-030A-7032-7B3E-CB949E91AD16}" dt="2024-11-02T00:25:34.255" v="7"/>
          <ac:cxnSpMkLst>
            <pc:docMk/>
            <pc:sldMk cId="3545779424" sldId="274"/>
            <ac:cxnSpMk id="5" creationId="{BE298C3E-F276-B1D6-FD1A-3048052B9C10}"/>
          </ac:cxnSpMkLst>
        </pc:cxnChg>
      </pc:sldChg>
      <pc:sldChg chg="addSp delSp modSp addAnim delAnim modAnim modNotes">
        <pc:chgData name="Victor Hau" userId="S::victor.hau@mail.utoronto.ca::a8c263f5-c9aa-4034-947b-abd5e60424b2" providerId="AD" clId="Web-{DC58D276-030A-7032-7B3E-CB949E91AD16}" dt="2024-11-02T02:48:37.577" v="1057" actId="14100"/>
        <pc:sldMkLst>
          <pc:docMk/>
          <pc:sldMk cId="3845138" sldId="275"/>
        </pc:sldMkLst>
        <pc:spChg chg="add">
          <ac:chgData name="Victor Hau" userId="S::victor.hau@mail.utoronto.ca::a8c263f5-c9aa-4034-947b-abd5e60424b2" providerId="AD" clId="Web-{DC58D276-030A-7032-7B3E-CB949E91AD16}" dt="2024-11-02T02:36:22.143" v="726"/>
          <ac:spMkLst>
            <pc:docMk/>
            <pc:sldMk cId="3845138" sldId="275"/>
            <ac:spMk id="8" creationId="{1DC33B73-3EAC-6768-841A-5DAA72E729C2}"/>
          </ac:spMkLst>
        </pc:spChg>
        <pc:spChg chg="del">
          <ac:chgData name="Victor Hau" userId="S::victor.hau@mail.utoronto.ca::a8c263f5-c9aa-4034-947b-abd5e60424b2" providerId="AD" clId="Web-{DC58D276-030A-7032-7B3E-CB949E91AD16}" dt="2024-11-02T02:35:17.205" v="716"/>
          <ac:spMkLst>
            <pc:docMk/>
            <pc:sldMk cId="3845138" sldId="275"/>
            <ac:spMk id="10" creationId="{28FF7E04-156D-84A2-7CB2-03D553CE2143}"/>
          </ac:spMkLst>
        </pc:spChg>
        <pc:spChg chg="add mod">
          <ac:chgData name="Victor Hau" userId="S::victor.hau@mail.utoronto.ca::a8c263f5-c9aa-4034-947b-abd5e60424b2" providerId="AD" clId="Web-{DC58D276-030A-7032-7B3E-CB949E91AD16}" dt="2024-11-02T02:48:37.577" v="1057" actId="14100"/>
          <ac:spMkLst>
            <pc:docMk/>
            <pc:sldMk cId="3845138" sldId="275"/>
            <ac:spMk id="12" creationId="{01A3D29D-57EA-C97E-7C8F-CF22A665308F}"/>
          </ac:spMkLst>
        </pc:spChg>
        <pc:spChg chg="add del">
          <ac:chgData name="Victor Hau" userId="S::victor.hau@mail.utoronto.ca::a8c263f5-c9aa-4034-947b-abd5e60424b2" providerId="AD" clId="Web-{DC58D276-030A-7032-7B3E-CB949E91AD16}" dt="2024-11-02T02:36:00.674" v="725"/>
          <ac:spMkLst>
            <pc:docMk/>
            <pc:sldMk cId="3845138" sldId="275"/>
            <ac:spMk id="14" creationId="{10BB17C9-4166-BF5F-1275-F35C9FE6D2DB}"/>
          </ac:spMkLst>
        </pc:spChg>
        <pc:spChg chg="add">
          <ac:chgData name="Victor Hau" userId="S::victor.hau@mail.utoronto.ca::a8c263f5-c9aa-4034-947b-abd5e60424b2" providerId="AD" clId="Web-{DC58D276-030A-7032-7B3E-CB949E91AD16}" dt="2024-11-02T02:36:22.175" v="728"/>
          <ac:spMkLst>
            <pc:docMk/>
            <pc:sldMk cId="3845138" sldId="275"/>
            <ac:spMk id="15" creationId="{C4072D06-48C9-73E8-31DE-DDDF5712991F}"/>
          </ac:spMkLst>
        </pc:spChg>
        <pc:spChg chg="add del">
          <ac:chgData name="Victor Hau" userId="S::victor.hau@mail.utoronto.ca::a8c263f5-c9aa-4034-947b-abd5e60424b2" providerId="AD" clId="Web-{DC58D276-030A-7032-7B3E-CB949E91AD16}" dt="2024-11-02T02:36:00.674" v="724"/>
          <ac:spMkLst>
            <pc:docMk/>
            <pc:sldMk cId="3845138" sldId="275"/>
            <ac:spMk id="16" creationId="{E8E160F6-805F-5819-A5AA-C2E820FDBE65}"/>
          </ac:spMkLst>
        </pc:spChg>
        <pc:spChg chg="add del">
          <ac:chgData name="Victor Hau" userId="S::victor.hau@mail.utoronto.ca::a8c263f5-c9aa-4034-947b-abd5e60424b2" providerId="AD" clId="Web-{DC58D276-030A-7032-7B3E-CB949E91AD16}" dt="2024-11-02T02:36:00.674" v="723"/>
          <ac:spMkLst>
            <pc:docMk/>
            <pc:sldMk cId="3845138" sldId="275"/>
            <ac:spMk id="17" creationId="{B4580E93-1AE6-8F8B-96EC-1804ED0EB92D}"/>
          </ac:spMkLst>
        </pc:spChg>
        <pc:picChg chg="del">
          <ac:chgData name="Victor Hau" userId="S::victor.hau@mail.utoronto.ca::a8c263f5-c9aa-4034-947b-abd5e60424b2" providerId="AD" clId="Web-{DC58D276-030A-7032-7B3E-CB949E91AD16}" dt="2024-11-02T02:35:17.174" v="715"/>
          <ac:picMkLst>
            <pc:docMk/>
            <pc:sldMk cId="3845138" sldId="275"/>
            <ac:picMk id="6" creationId="{8CCD64B4-DF8E-B5F4-E696-AC2DE0384852}"/>
          </ac:picMkLst>
        </pc:picChg>
      </pc:sldChg>
      <pc:sldChg chg="addSp delSp modSp modNotes">
        <pc:chgData name="Victor Hau" userId="S::victor.hau@mail.utoronto.ca::a8c263f5-c9aa-4034-947b-abd5e60424b2" providerId="AD" clId="Web-{DC58D276-030A-7032-7B3E-CB949E91AD16}" dt="2024-11-02T02:12:05.375" v="231"/>
        <pc:sldMkLst>
          <pc:docMk/>
          <pc:sldMk cId="925661300" sldId="276"/>
        </pc:sldMkLst>
        <pc:spChg chg="mod">
          <ac:chgData name="Victor Hau" userId="S::victor.hau@mail.utoronto.ca::a8c263f5-c9aa-4034-947b-abd5e60424b2" providerId="AD" clId="Web-{DC58D276-030A-7032-7B3E-CB949E91AD16}" dt="2024-11-02T02:08:47.748" v="218" actId="1076"/>
          <ac:spMkLst>
            <pc:docMk/>
            <pc:sldMk cId="925661300" sldId="276"/>
            <ac:spMk id="3" creationId="{0AF314B7-A95E-7168-673A-C6F7260C134C}"/>
          </ac:spMkLst>
        </pc:spChg>
        <pc:spChg chg="mod">
          <ac:chgData name="Victor Hau" userId="S::victor.hau@mail.utoronto.ca::a8c263f5-c9aa-4034-947b-abd5e60424b2" providerId="AD" clId="Web-{DC58D276-030A-7032-7B3E-CB949E91AD16}" dt="2024-11-02T02:08:47.732" v="217" actId="1076"/>
          <ac:spMkLst>
            <pc:docMk/>
            <pc:sldMk cId="925661300" sldId="276"/>
            <ac:spMk id="5" creationId="{00000000-0000-0000-0000-000000000000}"/>
          </ac:spMkLst>
        </pc:spChg>
        <pc:picChg chg="add del mod">
          <ac:chgData name="Victor Hau" userId="S::victor.hau@mail.utoronto.ca::a8c263f5-c9aa-4034-947b-abd5e60424b2" providerId="AD" clId="Web-{DC58D276-030A-7032-7B3E-CB949E91AD16}" dt="2024-11-02T02:12:05.375" v="231"/>
          <ac:picMkLst>
            <pc:docMk/>
            <pc:sldMk cId="925661300" sldId="276"/>
            <ac:picMk id="4" creationId="{8287D099-0F53-AB8B-EEEB-DA92A9003DDD}"/>
          </ac:picMkLst>
        </pc:picChg>
      </pc:sldChg>
      <pc:sldChg chg="delSp modSp delAnim modNotes">
        <pc:chgData name="Victor Hau" userId="S::victor.hau@mail.utoronto.ca::a8c263f5-c9aa-4034-947b-abd5e60424b2" providerId="AD" clId="Web-{DC58D276-030A-7032-7B3E-CB949E91AD16}" dt="2024-11-02T02:08:25.013" v="210" actId="20577"/>
        <pc:sldMkLst>
          <pc:docMk/>
          <pc:sldMk cId="4085683844" sldId="279"/>
        </pc:sldMkLst>
        <pc:spChg chg="mod">
          <ac:chgData name="Victor Hau" userId="S::victor.hau@mail.utoronto.ca::a8c263f5-c9aa-4034-947b-abd5e60424b2" providerId="AD" clId="Web-{DC58D276-030A-7032-7B3E-CB949E91AD16}" dt="2024-11-02T02:08:25.013" v="210" actId="20577"/>
          <ac:spMkLst>
            <pc:docMk/>
            <pc:sldMk cId="4085683844" sldId="279"/>
            <ac:spMk id="5" creationId="{00000000-0000-0000-0000-000000000000}"/>
          </ac:spMkLst>
        </pc:spChg>
        <pc:spChg chg="del mod">
          <ac:chgData name="Victor Hau" userId="S::victor.hau@mail.utoronto.ca::a8c263f5-c9aa-4034-947b-abd5e60424b2" providerId="AD" clId="Web-{DC58D276-030A-7032-7B3E-CB949E91AD16}" dt="2024-11-02T02:08:00.232" v="201"/>
          <ac:spMkLst>
            <pc:docMk/>
            <pc:sldMk cId="4085683844" sldId="279"/>
            <ac:spMk id="9" creationId="{E30A2F75-71AF-171E-B9D5-0FBC111BC5AD}"/>
          </ac:spMkLst>
        </pc:spChg>
      </pc:sldChg>
      <pc:sldChg chg="add replId modNotes">
        <pc:chgData name="Victor Hau" userId="S::victor.hau@mail.utoronto.ca::a8c263f5-c9aa-4034-947b-abd5e60424b2" providerId="AD" clId="Web-{DC58D276-030A-7032-7B3E-CB949E91AD16}" dt="2024-11-02T02:47:54.155" v="1052"/>
        <pc:sldMkLst>
          <pc:docMk/>
          <pc:sldMk cId="3111306708" sldId="280"/>
        </pc:sldMkLst>
      </pc:sldChg>
    </pc:docChg>
  </pc:docChgLst>
  <pc:docChgLst>
    <pc:chgData name="Victor Hau" userId="S::victor.hau@mail.utoronto.ca::a8c263f5-c9aa-4034-947b-abd5e60424b2" providerId="AD" clId="Web-{BCEB4D53-FBB1-5E53-5B15-8418D5B59242}"/>
    <pc:docChg chg="modSld">
      <pc:chgData name="Victor Hau" userId="S::victor.hau@mail.utoronto.ca::a8c263f5-c9aa-4034-947b-abd5e60424b2" providerId="AD" clId="Web-{BCEB4D53-FBB1-5E53-5B15-8418D5B59242}" dt="2024-10-31T02:29:19.433" v="615" actId="1076"/>
      <pc:docMkLst>
        <pc:docMk/>
      </pc:docMkLst>
      <pc:sldChg chg="modNotes">
        <pc:chgData name="Victor Hau" userId="S::victor.hau@mail.utoronto.ca::a8c263f5-c9aa-4034-947b-abd5e60424b2" providerId="AD" clId="Web-{BCEB4D53-FBB1-5E53-5B15-8418D5B59242}" dt="2024-10-30T19:25:39.750" v="248"/>
        <pc:sldMkLst>
          <pc:docMk/>
          <pc:sldMk cId="0" sldId="256"/>
        </pc:sldMkLst>
      </pc:sldChg>
      <pc:sldChg chg="addSp delSp modSp">
        <pc:chgData name="Victor Hau" userId="S::victor.hau@mail.utoronto.ca::a8c263f5-c9aa-4034-947b-abd5e60424b2" providerId="AD" clId="Web-{BCEB4D53-FBB1-5E53-5B15-8418D5B59242}" dt="2024-10-31T02:29:19.433" v="615" actId="1076"/>
        <pc:sldMkLst>
          <pc:docMk/>
          <pc:sldMk cId="0" sldId="257"/>
        </pc:sldMkLst>
        <pc:spChg chg="mod">
          <ac:chgData name="Victor Hau" userId="S::victor.hau@mail.utoronto.ca::a8c263f5-c9aa-4034-947b-abd5e60424b2" providerId="AD" clId="Web-{BCEB4D53-FBB1-5E53-5B15-8418D5B59242}" dt="2024-10-31T02:29:19.433" v="615" actId="1076"/>
          <ac:spMkLst>
            <pc:docMk/>
            <pc:sldMk cId="0" sldId="257"/>
            <ac:spMk id="3" creationId="{00000000-0000-0000-0000-000000000000}"/>
          </ac:spMkLst>
        </pc:spChg>
        <pc:picChg chg="add del mod">
          <ac:chgData name="Victor Hau" userId="S::victor.hau@mail.utoronto.ca::a8c263f5-c9aa-4034-947b-abd5e60424b2" providerId="AD" clId="Web-{BCEB4D53-FBB1-5E53-5B15-8418D5B59242}" dt="2024-10-31T02:18:30.568" v="591"/>
          <ac:picMkLst>
            <pc:docMk/>
            <pc:sldMk cId="0" sldId="257"/>
            <ac:picMk id="2" creationId="{7B0571D1-882A-B3D3-4424-83CC8627D152}"/>
          </ac:picMkLst>
        </pc:picChg>
        <pc:picChg chg="add del mod">
          <ac:chgData name="Victor Hau" userId="S::victor.hau@mail.utoronto.ca::a8c263f5-c9aa-4034-947b-abd5e60424b2" providerId="AD" clId="Web-{BCEB4D53-FBB1-5E53-5B15-8418D5B59242}" dt="2024-10-31T00:52:00.737" v="582"/>
          <ac:picMkLst>
            <pc:docMk/>
            <pc:sldMk cId="0" sldId="257"/>
            <ac:picMk id="2" creationId="{98D3F971-6F23-A27D-B475-1F629DB11173}"/>
          </ac:picMkLst>
        </pc:picChg>
        <pc:picChg chg="add del mod">
          <ac:chgData name="Victor Hau" userId="S::victor.hau@mail.utoronto.ca::a8c263f5-c9aa-4034-947b-abd5e60424b2" providerId="AD" clId="Web-{BCEB4D53-FBB1-5E53-5B15-8418D5B59242}" dt="2024-10-31T02:20:36.728" v="596"/>
          <ac:picMkLst>
            <pc:docMk/>
            <pc:sldMk cId="0" sldId="257"/>
            <ac:picMk id="8" creationId="{EB224B6B-CBE9-E67B-8455-65AEE44B5251}"/>
          </ac:picMkLst>
        </pc:picChg>
        <pc:picChg chg="add del mod">
          <ac:chgData name="Victor Hau" userId="S::victor.hau@mail.utoronto.ca::a8c263f5-c9aa-4034-947b-abd5e60424b2" providerId="AD" clId="Web-{BCEB4D53-FBB1-5E53-5B15-8418D5B59242}" dt="2024-10-31T00:52:22.831" v="587"/>
          <ac:picMkLst>
            <pc:docMk/>
            <pc:sldMk cId="0" sldId="257"/>
            <ac:picMk id="8" creationId="{FD67F5ED-E3EE-7995-4C30-083C68368D74}"/>
          </ac:picMkLst>
        </pc:picChg>
        <pc:picChg chg="add del mod">
          <ac:chgData name="Victor Hau" userId="S::victor.hau@mail.utoronto.ca::a8c263f5-c9aa-4034-947b-abd5e60424b2" providerId="AD" clId="Web-{BCEB4D53-FBB1-5E53-5B15-8418D5B59242}" dt="2024-10-31T02:21:18.448" v="599"/>
          <ac:picMkLst>
            <pc:docMk/>
            <pc:sldMk cId="0" sldId="257"/>
            <ac:picMk id="9" creationId="{3FFFE552-15D9-7EBF-348A-DC71B97BD09D}"/>
          </ac:picMkLst>
        </pc:picChg>
        <pc:picChg chg="add del mod">
          <ac:chgData name="Victor Hau" userId="S::victor.hau@mail.utoronto.ca::a8c263f5-c9aa-4034-947b-abd5e60424b2" providerId="AD" clId="Web-{BCEB4D53-FBB1-5E53-5B15-8418D5B59242}" dt="2024-10-31T02:28:29.228" v="604"/>
          <ac:picMkLst>
            <pc:docMk/>
            <pc:sldMk cId="0" sldId="257"/>
            <ac:picMk id="10" creationId="{6FD516D5-5B8D-981A-6FB5-C70BDEDB45C1}"/>
          </ac:picMkLst>
        </pc:picChg>
        <pc:picChg chg="add del mod">
          <ac:chgData name="Victor Hau" userId="S::victor.hau@mail.utoronto.ca::a8c263f5-c9aa-4034-947b-abd5e60424b2" providerId="AD" clId="Web-{BCEB4D53-FBB1-5E53-5B15-8418D5B59242}" dt="2024-10-31T02:28:46.385" v="609"/>
          <ac:picMkLst>
            <pc:docMk/>
            <pc:sldMk cId="0" sldId="257"/>
            <ac:picMk id="11" creationId="{F8532EF1-DF49-A6BA-7398-0B33016FB165}"/>
          </ac:picMkLst>
        </pc:picChg>
        <pc:picChg chg="add mod">
          <ac:chgData name="Victor Hau" userId="S::victor.hau@mail.utoronto.ca::a8c263f5-c9aa-4034-947b-abd5e60424b2" providerId="AD" clId="Web-{BCEB4D53-FBB1-5E53-5B15-8418D5B59242}" dt="2024-10-31T02:29:12.557" v="614" actId="1076"/>
          <ac:picMkLst>
            <pc:docMk/>
            <pc:sldMk cId="0" sldId="257"/>
            <ac:picMk id="12" creationId="{14CB6BBE-6BB3-4EA9-199A-5D2C0B858900}"/>
          </ac:picMkLst>
        </pc:picChg>
        <pc:picChg chg="del">
          <ac:chgData name="Victor Hau" userId="S::victor.hau@mail.utoronto.ca::a8c263f5-c9aa-4034-947b-abd5e60424b2" providerId="AD" clId="Web-{BCEB4D53-FBB1-5E53-5B15-8418D5B59242}" dt="2024-10-31T00:51:56.159" v="579"/>
          <ac:picMkLst>
            <pc:docMk/>
            <pc:sldMk cId="0" sldId="257"/>
            <ac:picMk id="17" creationId="{BD2FCE21-B6F2-DD06-5D7D-DA6D98EA9B8C}"/>
          </ac:picMkLst>
        </pc:picChg>
      </pc:sldChg>
      <pc:sldChg chg="addSp delSp modSp modNotes">
        <pc:chgData name="Victor Hau" userId="S::victor.hau@mail.utoronto.ca::a8c263f5-c9aa-4034-947b-abd5e60424b2" providerId="AD" clId="Web-{BCEB4D53-FBB1-5E53-5B15-8418D5B59242}" dt="2024-10-30T19:39:46.896" v="578"/>
        <pc:sldMkLst>
          <pc:docMk/>
          <pc:sldMk cId="1097814567" sldId="266"/>
        </pc:sldMkLst>
        <pc:spChg chg="mod">
          <ac:chgData name="Victor Hau" userId="S::victor.hau@mail.utoronto.ca::a8c263f5-c9aa-4034-947b-abd5e60424b2" providerId="AD" clId="Web-{BCEB4D53-FBB1-5E53-5B15-8418D5B59242}" dt="2024-10-30T19:25:59.500" v="257" actId="1076"/>
          <ac:spMkLst>
            <pc:docMk/>
            <pc:sldMk cId="1097814567" sldId="266"/>
            <ac:spMk id="3" creationId="{CE9DB176-94AD-64DE-4444-029842D2010C}"/>
          </ac:spMkLst>
        </pc:spChg>
        <pc:picChg chg="add mod">
          <ac:chgData name="Victor Hau" userId="S::victor.hau@mail.utoronto.ca::a8c263f5-c9aa-4034-947b-abd5e60424b2" providerId="AD" clId="Web-{BCEB4D53-FBB1-5E53-5B15-8418D5B59242}" dt="2024-10-30T19:25:59.688" v="259" actId="1076"/>
          <ac:picMkLst>
            <pc:docMk/>
            <pc:sldMk cId="1097814567" sldId="266"/>
            <ac:picMk id="2" creationId="{EE0D00E2-D15D-1AD2-A344-86F47792EB87}"/>
          </ac:picMkLst>
        </pc:picChg>
        <pc:picChg chg="add del mod">
          <ac:chgData name="Victor Hau" userId="S::victor.hau@mail.utoronto.ca::a8c263f5-c9aa-4034-947b-abd5e60424b2" providerId="AD" clId="Web-{BCEB4D53-FBB1-5E53-5B15-8418D5B59242}" dt="2024-10-30T19:17:25.581" v="2"/>
          <ac:picMkLst>
            <pc:docMk/>
            <pc:sldMk cId="1097814567" sldId="266"/>
            <ac:picMk id="6" creationId="{8C7458AC-2DC1-A345-2E3C-ADEF0E48E05C}"/>
          </ac:picMkLst>
        </pc:picChg>
        <pc:cxnChg chg="mod">
          <ac:chgData name="Victor Hau" userId="S::victor.hau@mail.utoronto.ca::a8c263f5-c9aa-4034-947b-abd5e60424b2" providerId="AD" clId="Web-{BCEB4D53-FBB1-5E53-5B15-8418D5B59242}" dt="2024-10-30T19:25:59.516" v="258" actId="1076"/>
          <ac:cxnSpMkLst>
            <pc:docMk/>
            <pc:sldMk cId="1097814567" sldId="266"/>
            <ac:cxnSpMk id="9" creationId="{3C035D2B-82B2-D984-3025-25787CF8E205}"/>
          </ac:cxnSpMkLst>
        </pc:cxnChg>
      </pc:sldChg>
    </pc:docChg>
  </pc:docChgLst>
  <pc:docChgLst>
    <pc:chgData name="Victor Hau" userId="S::victor.hau@mail.utoronto.ca::a8c263f5-c9aa-4034-947b-abd5e60424b2" providerId="AD" clId="Web-{FCB42BD7-F936-BAA9-3DD1-95F4E267BDCA}"/>
    <pc:docChg chg="addSld delSld modSld sldOrd">
      <pc:chgData name="Victor Hau" userId="S::victor.hau@mail.utoronto.ca::a8c263f5-c9aa-4034-947b-abd5e60424b2" providerId="AD" clId="Web-{FCB42BD7-F936-BAA9-3DD1-95F4E267BDCA}" dt="2024-11-02T00:11:58.954" v="553"/>
      <pc:docMkLst>
        <pc:docMk/>
      </pc:docMkLst>
      <pc:sldChg chg="delSp addAnim delAnim">
        <pc:chgData name="Victor Hau" userId="S::victor.hau@mail.utoronto.ca::a8c263f5-c9aa-4034-947b-abd5e60424b2" providerId="AD" clId="Web-{FCB42BD7-F936-BAA9-3DD1-95F4E267BDCA}" dt="2024-11-01T18:54:28.215" v="6"/>
        <pc:sldMkLst>
          <pc:docMk/>
          <pc:sldMk cId="0" sldId="258"/>
        </pc:sldMkLst>
        <pc:spChg chg="del">
          <ac:chgData name="Victor Hau" userId="S::victor.hau@mail.utoronto.ca::a8c263f5-c9aa-4034-947b-abd5e60424b2" providerId="AD" clId="Web-{FCB42BD7-F936-BAA9-3DD1-95F4E267BDCA}" dt="2024-11-01T18:54:28.215" v="6"/>
          <ac:spMkLst>
            <pc:docMk/>
            <pc:sldMk cId="0" sldId="258"/>
            <ac:spMk id="14" creationId="{10BB17C9-4166-BF5F-1275-F35C9FE6D2DB}"/>
          </ac:spMkLst>
        </pc:spChg>
        <pc:spChg chg="del">
          <ac:chgData name="Victor Hau" userId="S::victor.hau@mail.utoronto.ca::a8c263f5-c9aa-4034-947b-abd5e60424b2" providerId="AD" clId="Web-{FCB42BD7-F936-BAA9-3DD1-95F4E267BDCA}" dt="2024-11-01T18:54:28.215" v="5"/>
          <ac:spMkLst>
            <pc:docMk/>
            <pc:sldMk cId="0" sldId="258"/>
            <ac:spMk id="15" creationId="{30387014-A37B-DF4A-6CD6-29F5B57BF4D3}"/>
          </ac:spMkLst>
        </pc:spChg>
        <pc:spChg chg="del">
          <ac:chgData name="Victor Hau" userId="S::victor.hau@mail.utoronto.ca::a8c263f5-c9aa-4034-947b-abd5e60424b2" providerId="AD" clId="Web-{FCB42BD7-F936-BAA9-3DD1-95F4E267BDCA}" dt="2024-11-01T18:54:28.215" v="4"/>
          <ac:spMkLst>
            <pc:docMk/>
            <pc:sldMk cId="0" sldId="258"/>
            <ac:spMk id="17" creationId="{B7899787-4AA7-D8F9-BC6E-EA6857E50218}"/>
          </ac:spMkLst>
        </pc:spChg>
        <pc:picChg chg="del">
          <ac:chgData name="Victor Hau" userId="S::victor.hau@mail.utoronto.ca::a8c263f5-c9aa-4034-947b-abd5e60424b2" providerId="AD" clId="Web-{FCB42BD7-F936-BAA9-3DD1-95F4E267BDCA}" dt="2024-11-01T18:54:17.793" v="3"/>
          <ac:picMkLst>
            <pc:docMk/>
            <pc:sldMk cId="0" sldId="258"/>
            <ac:picMk id="6" creationId="{8CCD64B4-DF8E-B5F4-E696-AC2DE0384852}"/>
          </ac:picMkLst>
        </pc:picChg>
      </pc:sldChg>
      <pc:sldChg chg="modSp">
        <pc:chgData name="Victor Hau" userId="S::victor.hau@mail.utoronto.ca::a8c263f5-c9aa-4034-947b-abd5e60424b2" providerId="AD" clId="Web-{FCB42BD7-F936-BAA9-3DD1-95F4E267BDCA}" dt="2024-11-01T19:25:26.997" v="23"/>
        <pc:sldMkLst>
          <pc:docMk/>
          <pc:sldMk cId="0" sldId="259"/>
        </pc:sldMkLst>
        <pc:spChg chg="mod">
          <ac:chgData name="Victor Hau" userId="S::victor.hau@mail.utoronto.ca::a8c263f5-c9aa-4034-947b-abd5e60424b2" providerId="AD" clId="Web-{FCB42BD7-F936-BAA9-3DD1-95F4E267BDCA}" dt="2024-11-01T19:25:26.950" v="21"/>
          <ac:spMkLst>
            <pc:docMk/>
            <pc:sldMk cId="0" sldId="259"/>
            <ac:spMk id="38" creationId="{4C12E19C-F1B2-4B2F-F69D-963FCB38CC9E}"/>
          </ac:spMkLst>
        </pc:spChg>
        <pc:spChg chg="mod">
          <ac:chgData name="Victor Hau" userId="S::victor.hau@mail.utoronto.ca::a8c263f5-c9aa-4034-947b-abd5e60424b2" providerId="AD" clId="Web-{FCB42BD7-F936-BAA9-3DD1-95F4E267BDCA}" dt="2024-11-01T19:25:26.950" v="22"/>
          <ac:spMkLst>
            <pc:docMk/>
            <pc:sldMk cId="0" sldId="259"/>
            <ac:spMk id="39" creationId="{1A7C1594-9599-A2BB-9980-5BB0F54A4B15}"/>
          </ac:spMkLst>
        </pc:spChg>
        <pc:spChg chg="mod">
          <ac:chgData name="Victor Hau" userId="S::victor.hau@mail.utoronto.ca::a8c263f5-c9aa-4034-947b-abd5e60424b2" providerId="AD" clId="Web-{FCB42BD7-F936-BAA9-3DD1-95F4E267BDCA}" dt="2024-11-01T19:25:26.997" v="23"/>
          <ac:spMkLst>
            <pc:docMk/>
            <pc:sldMk cId="0" sldId="259"/>
            <ac:spMk id="40" creationId="{C6ED820D-DDF5-389E-1560-4A20EED290D8}"/>
          </ac:spMkLst>
        </pc:spChg>
      </pc:sldChg>
      <pc:sldChg chg="del">
        <pc:chgData name="Victor Hau" userId="S::victor.hau@mail.utoronto.ca::a8c263f5-c9aa-4034-947b-abd5e60424b2" providerId="AD" clId="Web-{FCB42BD7-F936-BAA9-3DD1-95F4E267BDCA}" dt="2024-11-01T19:46:22.956" v="209"/>
        <pc:sldMkLst>
          <pc:docMk/>
          <pc:sldMk cId="0" sldId="261"/>
        </pc:sldMkLst>
      </pc:sldChg>
      <pc:sldChg chg="modSp">
        <pc:chgData name="Victor Hau" userId="S::victor.hau@mail.utoronto.ca::a8c263f5-c9aa-4034-947b-abd5e60424b2" providerId="AD" clId="Web-{FCB42BD7-F936-BAA9-3DD1-95F4E267BDCA}" dt="2024-11-01T19:18:18.865" v="20" actId="1076"/>
        <pc:sldMkLst>
          <pc:docMk/>
          <pc:sldMk cId="379330808" sldId="267"/>
        </pc:sldMkLst>
        <pc:spChg chg="mod">
          <ac:chgData name="Victor Hau" userId="S::victor.hau@mail.utoronto.ca::a8c263f5-c9aa-4034-947b-abd5e60424b2" providerId="AD" clId="Web-{FCB42BD7-F936-BAA9-3DD1-95F4E267BDCA}" dt="2024-11-01T19:18:18.865" v="20" actId="1076"/>
          <ac:spMkLst>
            <pc:docMk/>
            <pc:sldMk cId="379330808" sldId="267"/>
            <ac:spMk id="8" creationId="{A7455859-A238-C1D5-02A9-EB1B417F729B}"/>
          </ac:spMkLst>
        </pc:spChg>
      </pc:sldChg>
      <pc:sldChg chg="modSp">
        <pc:chgData name="Victor Hau" userId="S::victor.hau@mail.utoronto.ca::a8c263f5-c9aa-4034-947b-abd5e60424b2" providerId="AD" clId="Web-{FCB42BD7-F936-BAA9-3DD1-95F4E267BDCA}" dt="2024-11-01T19:36:05.086" v="207" actId="1076"/>
        <pc:sldMkLst>
          <pc:docMk/>
          <pc:sldMk cId="1053493009" sldId="269"/>
        </pc:sldMkLst>
        <pc:spChg chg="mod">
          <ac:chgData name="Victor Hau" userId="S::victor.hau@mail.utoronto.ca::a8c263f5-c9aa-4034-947b-abd5e60424b2" providerId="AD" clId="Web-{FCB42BD7-F936-BAA9-3DD1-95F4E267BDCA}" dt="2024-11-01T19:36:05.086" v="207" actId="1076"/>
          <ac:spMkLst>
            <pc:docMk/>
            <pc:sldMk cId="1053493009" sldId="269"/>
            <ac:spMk id="9" creationId="{EE750FD4-814A-B911-DDF0-3F45A045A1DC}"/>
          </ac:spMkLst>
        </pc:spChg>
      </pc:sldChg>
      <pc:sldChg chg="addSp delSp modSp delAnim">
        <pc:chgData name="Victor Hau" userId="S::victor.hau@mail.utoronto.ca::a8c263f5-c9aa-4034-947b-abd5e60424b2" providerId="AD" clId="Web-{FCB42BD7-F936-BAA9-3DD1-95F4E267BDCA}" dt="2024-11-02T00:11:58.954" v="553"/>
        <pc:sldMkLst>
          <pc:docMk/>
          <pc:sldMk cId="3545779424" sldId="274"/>
        </pc:sldMkLst>
        <pc:picChg chg="add del mod">
          <ac:chgData name="Victor Hau" userId="S::victor.hau@mail.utoronto.ca::a8c263f5-c9aa-4034-947b-abd5e60424b2" providerId="AD" clId="Web-{FCB42BD7-F936-BAA9-3DD1-95F4E267BDCA}" dt="2024-11-02T00:11:58.954" v="553"/>
          <ac:picMkLst>
            <pc:docMk/>
            <pc:sldMk cId="3545779424" sldId="274"/>
            <ac:picMk id="2" creationId="{B9B54406-6465-274A-6117-A36BF0E55F9D}"/>
          </ac:picMkLst>
        </pc:picChg>
      </pc:sldChg>
      <pc:sldChg chg="addSp delSp modSp add replId addAnim delAnim">
        <pc:chgData name="Victor Hau" userId="S::victor.hau@mail.utoronto.ca::a8c263f5-c9aa-4034-947b-abd5e60424b2" providerId="AD" clId="Web-{FCB42BD7-F936-BAA9-3DD1-95F4E267BDCA}" dt="2024-11-01T20:28:15.469" v="529" actId="14100"/>
        <pc:sldMkLst>
          <pc:docMk/>
          <pc:sldMk cId="3845138" sldId="275"/>
        </pc:sldMkLst>
        <pc:spChg chg="mod">
          <ac:chgData name="Victor Hau" userId="S::victor.hau@mail.utoronto.ca::a8c263f5-c9aa-4034-947b-abd5e60424b2" providerId="AD" clId="Web-{FCB42BD7-F936-BAA9-3DD1-95F4E267BDCA}" dt="2024-11-01T19:26:50.248" v="73" actId="20577"/>
          <ac:spMkLst>
            <pc:docMk/>
            <pc:sldMk cId="3845138" sldId="275"/>
            <ac:spMk id="3" creationId="{00000000-0000-0000-0000-000000000000}"/>
          </ac:spMkLst>
        </pc:spChg>
        <pc:spChg chg="add del">
          <ac:chgData name="Victor Hau" userId="S::victor.hau@mail.utoronto.ca::a8c263f5-c9aa-4034-947b-abd5e60424b2" providerId="AD" clId="Web-{FCB42BD7-F936-BAA9-3DD1-95F4E267BDCA}" dt="2024-11-01T19:27:05.952" v="92"/>
          <ac:spMkLst>
            <pc:docMk/>
            <pc:sldMk cId="3845138" sldId="275"/>
            <ac:spMk id="7" creationId="{8468181D-9FCE-D78C-8331-7C732D08EB90}"/>
          </ac:spMkLst>
        </pc:spChg>
        <pc:spChg chg="add mod">
          <ac:chgData name="Victor Hau" userId="S::victor.hau@mail.utoronto.ca::a8c263f5-c9aa-4034-947b-abd5e60424b2" providerId="AD" clId="Web-{FCB42BD7-F936-BAA9-3DD1-95F4E267BDCA}" dt="2024-11-01T19:31:12.206" v="199" actId="1076"/>
          <ac:spMkLst>
            <pc:docMk/>
            <pc:sldMk cId="3845138" sldId="275"/>
            <ac:spMk id="8" creationId="{357C02A7-A996-68AC-DCD3-C5731EAC5048}"/>
          </ac:spMkLst>
        </pc:spChg>
        <pc:spChg chg="mod">
          <ac:chgData name="Victor Hau" userId="S::victor.hau@mail.utoronto.ca::a8c263f5-c9aa-4034-947b-abd5e60424b2" providerId="AD" clId="Web-{FCB42BD7-F936-BAA9-3DD1-95F4E267BDCA}" dt="2024-11-01T19:26:53.936" v="90" actId="20577"/>
          <ac:spMkLst>
            <pc:docMk/>
            <pc:sldMk cId="3845138" sldId="275"/>
            <ac:spMk id="10" creationId="{28FF7E04-156D-84A2-7CB2-03D553CE2143}"/>
          </ac:spMkLst>
        </pc:spChg>
        <pc:spChg chg="add mod">
          <ac:chgData name="Victor Hau" userId="S::victor.hau@mail.utoronto.ca::a8c263f5-c9aa-4034-947b-abd5e60424b2" providerId="AD" clId="Web-{FCB42BD7-F936-BAA9-3DD1-95F4E267BDCA}" dt="2024-11-01T19:31:19.941" v="201" actId="1076"/>
          <ac:spMkLst>
            <pc:docMk/>
            <pc:sldMk cId="3845138" sldId="275"/>
            <ac:spMk id="12" creationId="{508BA570-2A93-0A71-B8B0-65F2E0237E58}"/>
          </ac:spMkLst>
        </pc:spChg>
        <pc:spChg chg="mod">
          <ac:chgData name="Victor Hau" userId="S::victor.hau@mail.utoronto.ca::a8c263f5-c9aa-4034-947b-abd5e60424b2" providerId="AD" clId="Web-{FCB42BD7-F936-BAA9-3DD1-95F4E267BDCA}" dt="2024-11-01T19:26:40.998" v="52" actId="20577"/>
          <ac:spMkLst>
            <pc:docMk/>
            <pc:sldMk cId="3845138" sldId="275"/>
            <ac:spMk id="14" creationId="{10BB17C9-4166-BF5F-1275-F35C9FE6D2DB}"/>
          </ac:spMkLst>
        </pc:spChg>
        <pc:spChg chg="mod">
          <ac:chgData name="Victor Hau" userId="S::victor.hau@mail.utoronto.ca::a8c263f5-c9aa-4034-947b-abd5e60424b2" providerId="AD" clId="Web-{FCB42BD7-F936-BAA9-3DD1-95F4E267BDCA}" dt="2024-11-01T20:28:15.469" v="529" actId="14100"/>
          <ac:spMkLst>
            <pc:docMk/>
            <pc:sldMk cId="3845138" sldId="275"/>
            <ac:spMk id="16" creationId="{E8E160F6-805F-5819-A5AA-C2E820FDBE65}"/>
          </ac:spMkLst>
        </pc:spChg>
        <pc:spChg chg="mod">
          <ac:chgData name="Victor Hau" userId="S::victor.hau@mail.utoronto.ca::a8c263f5-c9aa-4034-947b-abd5e60424b2" providerId="AD" clId="Web-{FCB42BD7-F936-BAA9-3DD1-95F4E267BDCA}" dt="2024-11-01T19:30:47.878" v="194" actId="1076"/>
          <ac:spMkLst>
            <pc:docMk/>
            <pc:sldMk cId="3845138" sldId="275"/>
            <ac:spMk id="18" creationId="{BBAB1A8E-A0E4-6AED-8D56-6048986E4BE2}"/>
          </ac:spMkLst>
        </pc:spChg>
      </pc:sldChg>
      <pc:sldChg chg="addSp delSp modSp add replId addAnim delAnim modAnim">
        <pc:chgData name="Victor Hau" userId="S::victor.hau@mail.utoronto.ca::a8c263f5-c9aa-4034-947b-abd5e60424b2" providerId="AD" clId="Web-{FCB42BD7-F936-BAA9-3DD1-95F4E267BDCA}" dt="2024-11-01T20:31:19.222" v="543"/>
        <pc:sldMkLst>
          <pc:docMk/>
          <pc:sldMk cId="925661300" sldId="276"/>
        </pc:sldMkLst>
        <pc:spChg chg="add mod">
          <ac:chgData name="Victor Hau" userId="S::victor.hau@mail.utoronto.ca::a8c263f5-c9aa-4034-947b-abd5e60424b2" providerId="AD" clId="Web-{FCB42BD7-F936-BAA9-3DD1-95F4E267BDCA}" dt="2024-11-01T20:30:39.096" v="541" actId="20577"/>
          <ac:spMkLst>
            <pc:docMk/>
            <pc:sldMk cId="925661300" sldId="276"/>
            <ac:spMk id="3" creationId="{0AF314B7-A95E-7168-673A-C6F7260C134C}"/>
          </ac:spMkLst>
        </pc:spChg>
        <pc:spChg chg="mod">
          <ac:chgData name="Victor Hau" userId="S::victor.hau@mail.utoronto.ca::a8c263f5-c9aa-4034-947b-abd5e60424b2" providerId="AD" clId="Web-{FCB42BD7-F936-BAA9-3DD1-95F4E267BDCA}" dt="2024-11-01T20:09:44.871" v="340" actId="20577"/>
          <ac:spMkLst>
            <pc:docMk/>
            <pc:sldMk cId="925661300" sldId="276"/>
            <ac:spMk id="5" creationId="{00000000-0000-0000-0000-000000000000}"/>
          </ac:spMkLst>
        </pc:spChg>
        <pc:spChg chg="del">
          <ac:chgData name="Victor Hau" userId="S::victor.hau@mail.utoronto.ca::a8c263f5-c9aa-4034-947b-abd5e60424b2" providerId="AD" clId="Web-{FCB42BD7-F936-BAA9-3DD1-95F4E267BDCA}" dt="2024-11-01T19:46:24.925" v="210"/>
          <ac:spMkLst>
            <pc:docMk/>
            <pc:sldMk cId="925661300" sldId="276"/>
            <ac:spMk id="6" creationId="{00000000-0000-0000-0000-000000000000}"/>
          </ac:spMkLst>
        </pc:spChg>
        <pc:spChg chg="del">
          <ac:chgData name="Victor Hau" userId="S::victor.hau@mail.utoronto.ca::a8c263f5-c9aa-4034-947b-abd5e60424b2" providerId="AD" clId="Web-{FCB42BD7-F936-BAA9-3DD1-95F4E267BDCA}" dt="2024-11-01T20:08:32.354" v="301"/>
          <ac:spMkLst>
            <pc:docMk/>
            <pc:sldMk cId="925661300" sldId="276"/>
            <ac:spMk id="8" creationId="{00000000-0000-0000-0000-000000000000}"/>
          </ac:spMkLst>
        </pc:spChg>
        <pc:spChg chg="del">
          <ac:chgData name="Victor Hau" userId="S::victor.hau@mail.utoronto.ca::a8c263f5-c9aa-4034-947b-abd5e60424b2" providerId="AD" clId="Web-{FCB42BD7-F936-BAA9-3DD1-95F4E267BDCA}" dt="2024-11-01T20:08:32.354" v="300"/>
          <ac:spMkLst>
            <pc:docMk/>
            <pc:sldMk cId="925661300" sldId="276"/>
            <ac:spMk id="9" creationId="{00000000-0000-0000-0000-000000000000}"/>
          </ac:spMkLst>
        </pc:spChg>
        <pc:spChg chg="del">
          <ac:chgData name="Victor Hau" userId="S::victor.hau@mail.utoronto.ca::a8c263f5-c9aa-4034-947b-abd5e60424b2" providerId="AD" clId="Web-{FCB42BD7-F936-BAA9-3DD1-95F4E267BDCA}" dt="2024-11-01T20:08:32.354" v="298"/>
          <ac:spMkLst>
            <pc:docMk/>
            <pc:sldMk cId="925661300" sldId="276"/>
            <ac:spMk id="11" creationId="{00000000-0000-0000-0000-000000000000}"/>
          </ac:spMkLst>
        </pc:spChg>
        <pc:spChg chg="del">
          <ac:chgData name="Victor Hau" userId="S::victor.hau@mail.utoronto.ca::a8c263f5-c9aa-4034-947b-abd5e60424b2" providerId="AD" clId="Web-{FCB42BD7-F936-BAA9-3DD1-95F4E267BDCA}" dt="2024-11-01T20:08:32.339" v="297"/>
          <ac:spMkLst>
            <pc:docMk/>
            <pc:sldMk cId="925661300" sldId="276"/>
            <ac:spMk id="12" creationId="{00000000-0000-0000-0000-000000000000}"/>
          </ac:spMkLst>
        </pc:spChg>
        <pc:spChg chg="add del mod">
          <ac:chgData name="Victor Hau" userId="S::victor.hau@mail.utoronto.ca::a8c263f5-c9aa-4034-947b-abd5e60424b2" providerId="AD" clId="Web-{FCB42BD7-F936-BAA9-3DD1-95F4E267BDCA}" dt="2024-11-01T20:09:32.168" v="329"/>
          <ac:spMkLst>
            <pc:docMk/>
            <pc:sldMk cId="925661300" sldId="276"/>
            <ac:spMk id="14" creationId="{B4BB17A5-3EEA-68B6-B6AC-4824D24ABC6D}"/>
          </ac:spMkLst>
        </pc:spChg>
        <pc:spChg chg="add del mod">
          <ac:chgData name="Victor Hau" userId="S::victor.hau@mail.utoronto.ca::a8c263f5-c9aa-4034-947b-abd5e60424b2" providerId="AD" clId="Web-{FCB42BD7-F936-BAA9-3DD1-95F4E267BDCA}" dt="2024-11-01T20:09:42.402" v="337"/>
          <ac:spMkLst>
            <pc:docMk/>
            <pc:sldMk cId="925661300" sldId="276"/>
            <ac:spMk id="15" creationId="{CE8EF281-C5FF-4B6B-045C-8A4924713311}"/>
          </ac:spMkLst>
        </pc:spChg>
        <pc:spChg chg="add del">
          <ac:chgData name="Victor Hau" userId="S::victor.hau@mail.utoronto.ca::a8c263f5-c9aa-4034-947b-abd5e60424b2" providerId="AD" clId="Web-{FCB42BD7-F936-BAA9-3DD1-95F4E267BDCA}" dt="2024-11-01T20:30:18.174" v="533"/>
          <ac:spMkLst>
            <pc:docMk/>
            <pc:sldMk cId="925661300" sldId="276"/>
            <ac:spMk id="17" creationId="{DE40C2B6-C038-E382-E0B3-BC4C5A296BB1}"/>
          </ac:spMkLst>
        </pc:spChg>
        <pc:spChg chg="add del">
          <ac:chgData name="Victor Hau" userId="S::victor.hau@mail.utoronto.ca::a8c263f5-c9aa-4034-947b-abd5e60424b2" providerId="AD" clId="Web-{FCB42BD7-F936-BAA9-3DD1-95F4E267BDCA}" dt="2024-11-01T20:30:18.252" v="535"/>
          <ac:spMkLst>
            <pc:docMk/>
            <pc:sldMk cId="925661300" sldId="276"/>
            <ac:spMk id="18" creationId="{AC1F99A4-DFD1-D8A4-CB12-480E1C64B131}"/>
          </ac:spMkLst>
        </pc:spChg>
        <pc:picChg chg="add mod">
          <ac:chgData name="Victor Hau" userId="S::victor.hau@mail.utoronto.ca::a8c263f5-c9aa-4034-947b-abd5e60424b2" providerId="AD" clId="Web-{FCB42BD7-F936-BAA9-3DD1-95F4E267BDCA}" dt="2024-11-01T20:18:58.803" v="405" actId="14100"/>
          <ac:picMkLst>
            <pc:docMk/>
            <pc:sldMk cId="925661300" sldId="276"/>
            <ac:picMk id="2" creationId="{BA64DB6A-D31E-A177-18E3-EBEFF84EFD40}"/>
          </ac:picMkLst>
        </pc:picChg>
        <pc:picChg chg="del">
          <ac:chgData name="Victor Hau" userId="S::victor.hau@mail.utoronto.ca::a8c263f5-c9aa-4034-947b-abd5e60424b2" providerId="AD" clId="Web-{FCB42BD7-F936-BAA9-3DD1-95F4E267BDCA}" dt="2024-11-01T20:08:04.979" v="290"/>
          <ac:picMkLst>
            <pc:docMk/>
            <pc:sldMk cId="925661300" sldId="276"/>
            <ac:picMk id="4" creationId="{00000000-0000-0000-0000-000000000000}"/>
          </ac:picMkLst>
        </pc:picChg>
        <pc:picChg chg="del">
          <ac:chgData name="Victor Hau" userId="S::victor.hau@mail.utoronto.ca::a8c263f5-c9aa-4034-947b-abd5e60424b2" providerId="AD" clId="Web-{FCB42BD7-F936-BAA9-3DD1-95F4E267BDCA}" dt="2024-11-01T20:08:32.354" v="302"/>
          <ac:picMkLst>
            <pc:docMk/>
            <pc:sldMk cId="925661300" sldId="276"/>
            <ac:picMk id="7" creationId="{00000000-0000-0000-0000-000000000000}"/>
          </ac:picMkLst>
        </pc:picChg>
        <pc:picChg chg="del">
          <ac:chgData name="Victor Hau" userId="S::victor.hau@mail.utoronto.ca::a8c263f5-c9aa-4034-947b-abd5e60424b2" providerId="AD" clId="Web-{FCB42BD7-F936-BAA9-3DD1-95F4E267BDCA}" dt="2024-11-01T20:08:32.354" v="299"/>
          <ac:picMkLst>
            <pc:docMk/>
            <pc:sldMk cId="925661300" sldId="276"/>
            <ac:picMk id="10" creationId="{00000000-0000-0000-0000-000000000000}"/>
          </ac:picMkLst>
        </pc:picChg>
      </pc:sldChg>
      <pc:sldChg chg="delSp modSp add del replId">
        <pc:chgData name="Victor Hau" userId="S::victor.hau@mail.utoronto.ca::a8c263f5-c9aa-4034-947b-abd5e60424b2" providerId="AD" clId="Web-{FCB42BD7-F936-BAA9-3DD1-95F4E267BDCA}" dt="2024-11-01T20:19:05.412" v="407"/>
        <pc:sldMkLst>
          <pc:docMk/>
          <pc:sldMk cId="266611337" sldId="277"/>
        </pc:sldMkLst>
        <pc:spChg chg="mod">
          <ac:chgData name="Victor Hau" userId="S::victor.hau@mail.utoronto.ca::a8c263f5-c9aa-4034-947b-abd5e60424b2" providerId="AD" clId="Web-{FCB42BD7-F936-BAA9-3DD1-95F4E267BDCA}" dt="2024-11-01T20:10:57.779" v="366" actId="14100"/>
          <ac:spMkLst>
            <pc:docMk/>
            <pc:sldMk cId="266611337" sldId="277"/>
            <ac:spMk id="5" creationId="{00000000-0000-0000-0000-000000000000}"/>
          </ac:spMkLst>
        </pc:spChg>
        <pc:picChg chg="del">
          <ac:chgData name="Victor Hau" userId="S::victor.hau@mail.utoronto.ca::a8c263f5-c9aa-4034-947b-abd5e60424b2" providerId="AD" clId="Web-{FCB42BD7-F936-BAA9-3DD1-95F4E267BDCA}" dt="2024-11-01T20:09:59.371" v="342"/>
          <ac:picMkLst>
            <pc:docMk/>
            <pc:sldMk cId="266611337" sldId="277"/>
            <ac:picMk id="2" creationId="{BA64DB6A-D31E-A177-18E3-EBEFF84EFD40}"/>
          </ac:picMkLst>
        </pc:picChg>
      </pc:sldChg>
      <pc:sldChg chg="addSp delSp modSp add del replId addAnim delAnim">
        <pc:chgData name="Victor Hau" userId="S::victor.hau@mail.utoronto.ca::a8c263f5-c9aa-4034-947b-abd5e60424b2" providerId="AD" clId="Web-{FCB42BD7-F936-BAA9-3DD1-95F4E267BDCA}" dt="2024-11-01T20:29:37.595" v="531"/>
        <pc:sldMkLst>
          <pc:docMk/>
          <pc:sldMk cId="2947967729" sldId="278"/>
        </pc:sldMkLst>
        <pc:spChg chg="mod">
          <ac:chgData name="Victor Hau" userId="S::victor.hau@mail.utoronto.ca::a8c263f5-c9aa-4034-947b-abd5e60424b2" providerId="AD" clId="Web-{FCB42BD7-F936-BAA9-3DD1-95F4E267BDCA}" dt="2024-11-01T20:21:10.008" v="501" actId="20577"/>
          <ac:spMkLst>
            <pc:docMk/>
            <pc:sldMk cId="2947967729" sldId="278"/>
            <ac:spMk id="5" creationId="{00000000-0000-0000-0000-000000000000}"/>
          </ac:spMkLst>
        </pc:spChg>
        <pc:spChg chg="add del mod">
          <ac:chgData name="Victor Hau" userId="S::victor.hau@mail.utoronto.ca::a8c263f5-c9aa-4034-947b-abd5e60424b2" providerId="AD" clId="Web-{FCB42BD7-F936-BAA9-3DD1-95F4E267BDCA}" dt="2024-11-01T20:29:37.314" v="530"/>
          <ac:spMkLst>
            <pc:docMk/>
            <pc:sldMk cId="2947967729" sldId="278"/>
            <ac:spMk id="7" creationId="{B7E58423-21D4-AFED-1BD7-E6A44243E452}"/>
          </ac:spMkLst>
        </pc:spChg>
        <pc:picChg chg="del mod">
          <ac:chgData name="Victor Hau" userId="S::victor.hau@mail.utoronto.ca::a8c263f5-c9aa-4034-947b-abd5e60424b2" providerId="AD" clId="Web-{FCB42BD7-F936-BAA9-3DD1-95F4E267BDCA}" dt="2024-11-01T20:20:53.445" v="497"/>
          <ac:picMkLst>
            <pc:docMk/>
            <pc:sldMk cId="2947967729" sldId="278"/>
            <ac:picMk id="2" creationId="{BA64DB6A-D31E-A177-18E3-EBEFF84EFD40}"/>
          </ac:picMkLst>
        </pc:picChg>
        <pc:picChg chg="add">
          <ac:chgData name="Victor Hau" userId="S::victor.hau@mail.utoronto.ca::a8c263f5-c9aa-4034-947b-abd5e60424b2" providerId="AD" clId="Web-{FCB42BD7-F936-BAA9-3DD1-95F4E267BDCA}" dt="2024-11-01T20:20:53.789" v="498"/>
          <ac:picMkLst>
            <pc:docMk/>
            <pc:sldMk cId="2947967729" sldId="278"/>
            <ac:picMk id="6" creationId="{FFA03CB7-9738-9A7F-BC94-2E2E85B803C9}"/>
          </ac:picMkLst>
        </pc:picChg>
      </pc:sldChg>
      <pc:sldChg chg="addSp delSp modSp add ord replId addAnim delAnim">
        <pc:chgData name="Victor Hau" userId="S::victor.hau@mail.utoronto.ca::a8c263f5-c9aa-4034-947b-abd5e60424b2" providerId="AD" clId="Web-{FCB42BD7-F936-BAA9-3DD1-95F4E267BDCA}" dt="2024-11-01T20:31:39.863" v="546"/>
        <pc:sldMkLst>
          <pc:docMk/>
          <pc:sldMk cId="4085683844" sldId="279"/>
        </pc:sldMkLst>
        <pc:spChg chg="mod">
          <ac:chgData name="Victor Hau" userId="S::victor.hau@mail.utoronto.ca::a8c263f5-c9aa-4034-947b-abd5e60424b2" providerId="AD" clId="Web-{FCB42BD7-F936-BAA9-3DD1-95F4E267BDCA}" dt="2024-11-01T20:21:34.274" v="510" actId="20577"/>
          <ac:spMkLst>
            <pc:docMk/>
            <pc:sldMk cId="4085683844" sldId="279"/>
            <ac:spMk id="5" creationId="{00000000-0000-0000-0000-000000000000}"/>
          </ac:spMkLst>
        </pc:spChg>
        <pc:spChg chg="add mod">
          <ac:chgData name="Victor Hau" userId="S::victor.hau@mail.utoronto.ca::a8c263f5-c9aa-4034-947b-abd5e60424b2" providerId="AD" clId="Web-{FCB42BD7-F936-BAA9-3DD1-95F4E267BDCA}" dt="2024-11-01T20:23:53.386" v="516" actId="14100"/>
          <ac:spMkLst>
            <pc:docMk/>
            <pc:sldMk cId="4085683844" sldId="279"/>
            <ac:spMk id="9" creationId="{E30A2F75-71AF-171E-B9D5-0FBC111BC5AD}"/>
          </ac:spMkLst>
        </pc:spChg>
        <pc:picChg chg="del mod">
          <ac:chgData name="Victor Hau" userId="S::victor.hau@mail.utoronto.ca::a8c263f5-c9aa-4034-947b-abd5e60424b2" providerId="AD" clId="Web-{FCB42BD7-F936-BAA9-3DD1-95F4E267BDCA}" dt="2024-11-01T20:31:39.769" v="545"/>
          <ac:picMkLst>
            <pc:docMk/>
            <pc:sldMk cId="4085683844" sldId="279"/>
            <ac:picMk id="2" creationId="{BA64DB6A-D31E-A177-18E3-EBEFF84EFD40}"/>
          </ac:picMkLst>
        </pc:picChg>
        <pc:picChg chg="add del">
          <ac:chgData name="Victor Hau" userId="S::victor.hau@mail.utoronto.ca::a8c263f5-c9aa-4034-947b-abd5e60424b2" providerId="AD" clId="Web-{FCB42BD7-F936-BAA9-3DD1-95F4E267BDCA}" dt="2024-11-01T20:20:27.492" v="488"/>
          <ac:picMkLst>
            <pc:docMk/>
            <pc:sldMk cId="4085683844" sldId="279"/>
            <ac:picMk id="6" creationId="{43A34009-6DAC-6688-89C9-277CFFA9F392}"/>
          </ac:picMkLst>
        </pc:picChg>
        <pc:picChg chg="add del mod">
          <ac:chgData name="Victor Hau" userId="S::victor.hau@mail.utoronto.ca::a8c263f5-c9aa-4034-947b-abd5e60424b2" providerId="AD" clId="Web-{FCB42BD7-F936-BAA9-3DD1-95F4E267BDCA}" dt="2024-11-01T20:31:39.769" v="544"/>
          <ac:picMkLst>
            <pc:docMk/>
            <pc:sldMk cId="4085683844" sldId="279"/>
            <ac:picMk id="8" creationId="{7DDCAA51-1314-FF9A-5DD3-38910638EC09}"/>
          </ac:picMkLst>
        </pc:picChg>
        <pc:picChg chg="add del mod">
          <ac:chgData name="Victor Hau" userId="S::victor.hau@mail.utoronto.ca::a8c263f5-c9aa-4034-947b-abd5e60424b2" providerId="AD" clId="Web-{FCB42BD7-F936-BAA9-3DD1-95F4E267BDCA}" dt="2024-11-01T20:26:33.842" v="527"/>
          <ac:picMkLst>
            <pc:docMk/>
            <pc:sldMk cId="4085683844" sldId="279"/>
            <ac:picMk id="11" creationId="{64D59A9F-EE9C-F743-ABB8-56C6B147AA57}"/>
          </ac:picMkLst>
        </pc:picChg>
        <pc:picChg chg="add del">
          <ac:chgData name="Victor Hau" userId="S::victor.hau@mail.utoronto.ca::a8c263f5-c9aa-4034-947b-abd5e60424b2" providerId="AD" clId="Web-{FCB42BD7-F936-BAA9-3DD1-95F4E267BDCA}" dt="2024-11-01T20:26:13.482" v="521"/>
          <ac:picMkLst>
            <pc:docMk/>
            <pc:sldMk cId="4085683844" sldId="279"/>
            <ac:picMk id="14" creationId="{A68A79ED-ACCA-C34D-8133-D76DF180C296}"/>
          </ac:picMkLst>
        </pc:picChg>
        <pc:picChg chg="add del">
          <ac:chgData name="Victor Hau" userId="S::victor.hau@mail.utoronto.ca::a8c263f5-c9aa-4034-947b-abd5e60424b2" providerId="AD" clId="Web-{FCB42BD7-F936-BAA9-3DD1-95F4E267BDCA}" dt="2024-11-01T20:26:13.326" v="520"/>
          <ac:picMkLst>
            <pc:docMk/>
            <pc:sldMk cId="4085683844" sldId="279"/>
            <ac:picMk id="17" creationId="{91C63AF7-98B6-00BB-878E-AEAD13B69BCF}"/>
          </ac:picMkLst>
        </pc:picChg>
      </pc:sldChg>
    </pc:docChg>
  </pc:docChgLst>
  <pc:docChgLst>
    <pc:chgData name="Victor Hau" userId="S::victor.hau@mail.utoronto.ca::a8c263f5-c9aa-4034-947b-abd5e60424b2" providerId="AD" clId="Web-{A0F2E0A2-E8E0-A453-FE44-0EAB64ECF93A}"/>
    <pc:docChg chg="addSld delSld modSld sldOrd">
      <pc:chgData name="Victor Hau" userId="S::victor.hau@mail.utoronto.ca::a8c263f5-c9aa-4034-947b-abd5e60424b2" providerId="AD" clId="Web-{A0F2E0A2-E8E0-A453-FE44-0EAB64ECF93A}" dt="2024-11-01T18:43:25.952" v="1156"/>
      <pc:docMkLst>
        <pc:docMk/>
      </pc:docMkLst>
      <pc:sldChg chg="addSp delSp modSp del">
        <pc:chgData name="Victor Hau" userId="S::victor.hau@mail.utoronto.ca::a8c263f5-c9aa-4034-947b-abd5e60424b2" providerId="AD" clId="Web-{A0F2E0A2-E8E0-A453-FE44-0EAB64ECF93A}" dt="2024-10-31T02:54:58.335" v="356"/>
        <pc:sldMkLst>
          <pc:docMk/>
          <pc:sldMk cId="0" sldId="257"/>
        </pc:sldMkLst>
        <pc:spChg chg="mod">
          <ac:chgData name="Victor Hau" userId="S::victor.hau@mail.utoronto.ca::a8c263f5-c9aa-4034-947b-abd5e60424b2" providerId="AD" clId="Web-{A0F2E0A2-E8E0-A453-FE44-0EAB64ECF93A}" dt="2024-10-31T02:52:14.549" v="334" actId="1076"/>
          <ac:spMkLst>
            <pc:docMk/>
            <pc:sldMk cId="0" sldId="257"/>
            <ac:spMk id="4" creationId="{00000000-0000-0000-0000-000000000000}"/>
          </ac:spMkLst>
        </pc:spChg>
        <pc:spChg chg="del mod">
          <ac:chgData name="Victor Hau" userId="S::victor.hau@mail.utoronto.ca::a8c263f5-c9aa-4034-947b-abd5e60424b2" providerId="AD" clId="Web-{A0F2E0A2-E8E0-A453-FE44-0EAB64ECF93A}" dt="2024-10-31T02:43:00.937" v="121"/>
          <ac:spMkLst>
            <pc:docMk/>
            <pc:sldMk cId="0" sldId="257"/>
            <ac:spMk id="5" creationId="{00000000-0000-0000-0000-000000000000}"/>
          </ac:spMkLst>
        </pc:spChg>
        <pc:spChg chg="add del">
          <ac:chgData name="Victor Hau" userId="S::victor.hau@mail.utoronto.ca::a8c263f5-c9aa-4034-947b-abd5e60424b2" providerId="AD" clId="Web-{A0F2E0A2-E8E0-A453-FE44-0EAB64ECF93A}" dt="2024-10-31T02:43:30.078" v="125"/>
          <ac:spMkLst>
            <pc:docMk/>
            <pc:sldMk cId="0" sldId="257"/>
            <ac:spMk id="6" creationId="{00000000-0000-0000-0000-000000000000}"/>
          </ac:spMkLst>
        </pc:spChg>
        <pc:spChg chg="add del mod">
          <ac:chgData name="Victor Hau" userId="S::victor.hau@mail.utoronto.ca::a8c263f5-c9aa-4034-947b-abd5e60424b2" providerId="AD" clId="Web-{A0F2E0A2-E8E0-A453-FE44-0EAB64ECF93A}" dt="2024-10-31T02:52:14.564" v="335" actId="1076"/>
          <ac:spMkLst>
            <pc:docMk/>
            <pc:sldMk cId="0" sldId="257"/>
            <ac:spMk id="7" creationId="{00000000-0000-0000-0000-000000000000}"/>
          </ac:spMkLst>
        </pc:spChg>
        <pc:spChg chg="add mod">
          <ac:chgData name="Victor Hau" userId="S::victor.hau@mail.utoronto.ca::a8c263f5-c9aa-4034-947b-abd5e60424b2" providerId="AD" clId="Web-{A0F2E0A2-E8E0-A453-FE44-0EAB64ECF93A}" dt="2024-10-31T02:52:14.595" v="336" actId="1076"/>
          <ac:spMkLst>
            <pc:docMk/>
            <pc:sldMk cId="0" sldId="257"/>
            <ac:spMk id="15" creationId="{2EA3EF16-5018-18A2-974D-A9D37AF50664}"/>
          </ac:spMkLst>
        </pc:spChg>
        <pc:spChg chg="add mod">
          <ac:chgData name="Victor Hau" userId="S::victor.hau@mail.utoronto.ca::a8c263f5-c9aa-4034-947b-abd5e60424b2" providerId="AD" clId="Web-{A0F2E0A2-E8E0-A453-FE44-0EAB64ECF93A}" dt="2024-10-31T02:52:14.611" v="337" actId="1076"/>
          <ac:spMkLst>
            <pc:docMk/>
            <pc:sldMk cId="0" sldId="257"/>
            <ac:spMk id="16" creationId="{14DDA1D5-73D2-EF60-C6F8-52C4C5FB5B23}"/>
          </ac:spMkLst>
        </pc:spChg>
        <pc:spChg chg="add mod ord">
          <ac:chgData name="Victor Hau" userId="S::victor.hau@mail.utoronto.ca::a8c263f5-c9aa-4034-947b-abd5e60424b2" providerId="AD" clId="Web-{A0F2E0A2-E8E0-A453-FE44-0EAB64ECF93A}" dt="2024-10-31T02:52:14.533" v="333" actId="1076"/>
          <ac:spMkLst>
            <pc:docMk/>
            <pc:sldMk cId="0" sldId="257"/>
            <ac:spMk id="17" creationId="{F6C6B0C1-5E99-059A-B135-66C4643C0504}"/>
          </ac:spMkLst>
        </pc:spChg>
        <pc:spChg chg="add del mod">
          <ac:chgData name="Victor Hau" userId="S::victor.hau@mail.utoronto.ca::a8c263f5-c9aa-4034-947b-abd5e60424b2" providerId="AD" clId="Web-{A0F2E0A2-E8E0-A453-FE44-0EAB64ECF93A}" dt="2024-10-31T02:43:57.111" v="141"/>
          <ac:spMkLst>
            <pc:docMk/>
            <pc:sldMk cId="0" sldId="257"/>
            <ac:spMk id="18" creationId="{10BDF90C-C836-0AC9-2DEE-C3747892962A}"/>
          </ac:spMkLst>
        </pc:spChg>
        <pc:spChg chg="del mod">
          <ac:chgData name="Victor Hau" userId="S::victor.hau@mail.utoronto.ca::a8c263f5-c9aa-4034-947b-abd5e60424b2" providerId="AD" clId="Web-{A0F2E0A2-E8E0-A453-FE44-0EAB64ECF93A}" dt="2024-10-31T02:44:00.204" v="142"/>
          <ac:spMkLst>
            <pc:docMk/>
            <pc:sldMk cId="0" sldId="257"/>
            <ac:spMk id="19" creationId="{55D4FAE4-EAB8-B21E-2403-DFE310D9C3E7}"/>
          </ac:spMkLst>
        </pc:spChg>
        <pc:spChg chg="add del mod">
          <ac:chgData name="Victor Hau" userId="S::victor.hau@mail.utoronto.ca::a8c263f5-c9aa-4034-947b-abd5e60424b2" providerId="AD" clId="Web-{A0F2E0A2-E8E0-A453-FE44-0EAB64ECF93A}" dt="2024-10-31T02:43:53.173" v="140"/>
          <ac:spMkLst>
            <pc:docMk/>
            <pc:sldMk cId="0" sldId="257"/>
            <ac:spMk id="20" creationId="{28A971E1-5363-C914-9124-A289E056B015}"/>
          </ac:spMkLst>
        </pc:spChg>
        <pc:spChg chg="add del">
          <ac:chgData name="Victor Hau" userId="S::victor.hau@mail.utoronto.ca::a8c263f5-c9aa-4034-947b-abd5e60424b2" providerId="AD" clId="Web-{A0F2E0A2-E8E0-A453-FE44-0EAB64ECF93A}" dt="2024-10-31T02:44:02.001" v="143"/>
          <ac:spMkLst>
            <pc:docMk/>
            <pc:sldMk cId="0" sldId="257"/>
            <ac:spMk id="21" creationId="{C90AE613-F76B-BB93-2CC7-01E250FFE918}"/>
          </ac:spMkLst>
        </pc:spChg>
        <pc:spChg chg="mod">
          <ac:chgData name="Victor Hau" userId="S::victor.hau@mail.utoronto.ca::a8c263f5-c9aa-4034-947b-abd5e60424b2" providerId="AD" clId="Web-{A0F2E0A2-E8E0-A453-FE44-0EAB64ECF93A}" dt="2024-10-31T02:52:14.658" v="339" actId="1076"/>
          <ac:spMkLst>
            <pc:docMk/>
            <pc:sldMk cId="0" sldId="257"/>
            <ac:spMk id="22" creationId="{521DFC93-4955-C3FD-DFFE-5700263CBEF9}"/>
          </ac:spMkLst>
        </pc:spChg>
        <pc:spChg chg="add mod">
          <ac:chgData name="Victor Hau" userId="S::victor.hau@mail.utoronto.ca::a8c263f5-c9aa-4034-947b-abd5e60424b2" providerId="AD" clId="Web-{A0F2E0A2-E8E0-A453-FE44-0EAB64ECF93A}" dt="2024-10-31T02:52:14.642" v="338" actId="1076"/>
          <ac:spMkLst>
            <pc:docMk/>
            <pc:sldMk cId="0" sldId="257"/>
            <ac:spMk id="23" creationId="{2BA3DCC1-0603-F171-3794-187AEE411DD2}"/>
          </ac:spMkLst>
        </pc:spChg>
        <pc:picChg chg="add del mod">
          <ac:chgData name="Victor Hau" userId="S::victor.hau@mail.utoronto.ca::a8c263f5-c9aa-4034-947b-abd5e60424b2" providerId="AD" clId="Web-{A0F2E0A2-E8E0-A453-FE44-0EAB64ECF93A}" dt="2024-10-31T02:31:12.351" v="6"/>
          <ac:picMkLst>
            <pc:docMk/>
            <pc:sldMk cId="0" sldId="257"/>
            <ac:picMk id="2" creationId="{A95AF84B-A065-29C4-5669-C2E16B91CD6C}"/>
          </ac:picMkLst>
        </pc:picChg>
        <pc:picChg chg="add del mod">
          <ac:chgData name="Victor Hau" userId="S::victor.hau@mail.utoronto.ca::a8c263f5-c9aa-4034-947b-abd5e60424b2" providerId="AD" clId="Web-{A0F2E0A2-E8E0-A453-FE44-0EAB64ECF93A}" dt="2024-10-31T02:31:16.961" v="8"/>
          <ac:picMkLst>
            <pc:docMk/>
            <pc:sldMk cId="0" sldId="257"/>
            <ac:picMk id="8" creationId="{0F71885C-EC1C-2815-27F9-22EF87E69504}"/>
          </ac:picMkLst>
        </pc:picChg>
        <pc:picChg chg="add del mod">
          <ac:chgData name="Victor Hau" userId="S::victor.hau@mail.utoronto.ca::a8c263f5-c9aa-4034-947b-abd5e60424b2" providerId="AD" clId="Web-{A0F2E0A2-E8E0-A453-FE44-0EAB64ECF93A}" dt="2024-10-31T02:31:42.555" v="10"/>
          <ac:picMkLst>
            <pc:docMk/>
            <pc:sldMk cId="0" sldId="257"/>
            <ac:picMk id="9" creationId="{E4A67A10-E57A-F5F7-EC9C-C71659E34BD9}"/>
          </ac:picMkLst>
        </pc:picChg>
        <pc:picChg chg="add del mod">
          <ac:chgData name="Victor Hau" userId="S::victor.hau@mail.utoronto.ca::a8c263f5-c9aa-4034-947b-abd5e60424b2" providerId="AD" clId="Web-{A0F2E0A2-E8E0-A453-FE44-0EAB64ECF93A}" dt="2024-10-31T02:36:27.174" v="19"/>
          <ac:picMkLst>
            <pc:docMk/>
            <pc:sldMk cId="0" sldId="257"/>
            <ac:picMk id="10" creationId="{A437D361-EEFA-878F-B4AC-22A998E36989}"/>
          </ac:picMkLst>
        </pc:picChg>
        <pc:picChg chg="add mod">
          <ac:chgData name="Victor Hau" userId="S::victor.hau@mail.utoronto.ca::a8c263f5-c9aa-4034-947b-abd5e60424b2" providerId="AD" clId="Web-{A0F2E0A2-E8E0-A453-FE44-0EAB64ECF93A}" dt="2024-10-31T02:38:45.413" v="30" actId="1076"/>
          <ac:picMkLst>
            <pc:docMk/>
            <pc:sldMk cId="0" sldId="257"/>
            <ac:picMk id="11" creationId="{766D3F32-2522-3D18-3486-C9E3F0C4C5EF}"/>
          </ac:picMkLst>
        </pc:picChg>
        <pc:picChg chg="del">
          <ac:chgData name="Victor Hau" userId="S::victor.hau@mail.utoronto.ca::a8c263f5-c9aa-4034-947b-abd5e60424b2" providerId="AD" clId="Web-{A0F2E0A2-E8E0-A453-FE44-0EAB64ECF93A}" dt="2024-10-31T02:30:08.974" v="3"/>
          <ac:picMkLst>
            <pc:docMk/>
            <pc:sldMk cId="0" sldId="257"/>
            <ac:picMk id="12" creationId="{14CB6BBE-6BB3-4EA9-199A-5D2C0B858900}"/>
          </ac:picMkLst>
        </pc:picChg>
        <pc:picChg chg="add del mod">
          <ac:chgData name="Victor Hau" userId="S::victor.hau@mail.utoronto.ca::a8c263f5-c9aa-4034-947b-abd5e60424b2" providerId="AD" clId="Web-{A0F2E0A2-E8E0-A453-FE44-0EAB64ECF93A}" dt="2024-10-31T02:37:28.504" v="27"/>
          <ac:picMkLst>
            <pc:docMk/>
            <pc:sldMk cId="0" sldId="257"/>
            <ac:picMk id="13" creationId="{B0115089-E246-5867-53AC-20CF525C54DA}"/>
          </ac:picMkLst>
        </pc:picChg>
        <pc:picChg chg="add del mod">
          <ac:chgData name="Victor Hau" userId="S::victor.hau@mail.utoronto.ca::a8c263f5-c9aa-4034-947b-abd5e60424b2" providerId="AD" clId="Web-{A0F2E0A2-E8E0-A453-FE44-0EAB64ECF93A}" dt="2024-10-31T02:38:09.646" v="29"/>
          <ac:picMkLst>
            <pc:docMk/>
            <pc:sldMk cId="0" sldId="257"/>
            <ac:picMk id="14" creationId="{95BD2841-591B-44F7-93B3-312C6AE93CB8}"/>
          </ac:picMkLst>
        </pc:picChg>
        <pc:picChg chg="add del mod">
          <ac:chgData name="Victor Hau" userId="S::victor.hau@mail.utoronto.ca::a8c263f5-c9aa-4034-947b-abd5e60424b2" providerId="AD" clId="Web-{A0F2E0A2-E8E0-A453-FE44-0EAB64ECF93A}" dt="2024-10-31T02:47:38.086" v="256"/>
          <ac:picMkLst>
            <pc:docMk/>
            <pc:sldMk cId="0" sldId="257"/>
            <ac:picMk id="24" creationId="{D11026C9-587C-DF35-7270-EB137F7FCC54}"/>
          </ac:picMkLst>
        </pc:picChg>
        <pc:picChg chg="add mod">
          <ac:chgData name="Victor Hau" userId="S::victor.hau@mail.utoronto.ca::a8c263f5-c9aa-4034-947b-abd5e60424b2" providerId="AD" clId="Web-{A0F2E0A2-E8E0-A453-FE44-0EAB64ECF93A}" dt="2024-10-31T02:52:14.517" v="332" actId="1076"/>
          <ac:picMkLst>
            <pc:docMk/>
            <pc:sldMk cId="0" sldId="257"/>
            <ac:picMk id="25" creationId="{083392A5-E0AB-4154-0E42-47FE462466E3}"/>
          </ac:picMkLst>
        </pc:picChg>
      </pc:sldChg>
      <pc:sldChg chg="addSp modSp addAnim delAnim modAnim">
        <pc:chgData name="Victor Hau" userId="S::victor.hau@mail.utoronto.ca::a8c263f5-c9aa-4034-947b-abd5e60424b2" providerId="AD" clId="Web-{A0F2E0A2-E8E0-A453-FE44-0EAB64ECF93A}" dt="2024-11-01T17:41:33.599" v="1140"/>
        <pc:sldMkLst>
          <pc:docMk/>
          <pc:sldMk cId="0" sldId="258"/>
        </pc:sldMkLst>
        <pc:spChg chg="mod">
          <ac:chgData name="Victor Hau" userId="S::victor.hau@mail.utoronto.ca::a8c263f5-c9aa-4034-947b-abd5e60424b2" providerId="AD" clId="Web-{A0F2E0A2-E8E0-A453-FE44-0EAB64ECF93A}" dt="2024-11-01T14:02:51.923" v="1116" actId="1076"/>
          <ac:spMkLst>
            <pc:docMk/>
            <pc:sldMk cId="0" sldId="258"/>
            <ac:spMk id="3" creationId="{00000000-0000-0000-0000-000000000000}"/>
          </ac:spMkLst>
        </pc:spChg>
        <pc:spChg chg="mod">
          <ac:chgData name="Victor Hau" userId="S::victor.hau@mail.utoronto.ca::a8c263f5-c9aa-4034-947b-abd5e60424b2" providerId="AD" clId="Web-{A0F2E0A2-E8E0-A453-FE44-0EAB64ECF93A}" dt="2024-11-01T14:02:51.954" v="1117" actId="1076"/>
          <ac:spMkLst>
            <pc:docMk/>
            <pc:sldMk cId="0" sldId="258"/>
            <ac:spMk id="4" creationId="{00000000-0000-0000-0000-000000000000}"/>
          </ac:spMkLst>
        </pc:spChg>
        <pc:spChg chg="mod">
          <ac:chgData name="Victor Hau" userId="S::victor.hau@mail.utoronto.ca::a8c263f5-c9aa-4034-947b-abd5e60424b2" providerId="AD" clId="Web-{A0F2E0A2-E8E0-A453-FE44-0EAB64ECF93A}" dt="2024-11-01T13:36:52.516" v="464" actId="20577"/>
          <ac:spMkLst>
            <pc:docMk/>
            <pc:sldMk cId="0" sldId="258"/>
            <ac:spMk id="9" creationId="{1F1131EA-8CD1-EEBD-C972-5ADB6486E99F}"/>
          </ac:spMkLst>
        </pc:spChg>
        <pc:spChg chg="mod">
          <ac:chgData name="Victor Hau" userId="S::victor.hau@mail.utoronto.ca::a8c263f5-c9aa-4034-947b-abd5e60424b2" providerId="AD" clId="Web-{A0F2E0A2-E8E0-A453-FE44-0EAB64ECF93A}" dt="2024-11-01T14:02:51.985" v="1118" actId="1076"/>
          <ac:spMkLst>
            <pc:docMk/>
            <pc:sldMk cId="0" sldId="258"/>
            <ac:spMk id="10" creationId="{28FF7E04-156D-84A2-7CB2-03D553CE2143}"/>
          </ac:spMkLst>
        </pc:spChg>
        <pc:spChg chg="mod">
          <ac:chgData name="Victor Hau" userId="S::victor.hau@mail.utoronto.ca::a8c263f5-c9aa-4034-947b-abd5e60424b2" providerId="AD" clId="Web-{A0F2E0A2-E8E0-A453-FE44-0EAB64ECF93A}" dt="2024-11-01T17:39:08.753" v="1130" actId="1076"/>
          <ac:spMkLst>
            <pc:docMk/>
            <pc:sldMk cId="0" sldId="258"/>
            <ac:spMk id="11" creationId="{1198C616-CEE0-B790-190B-6334A2645352}"/>
          </ac:spMkLst>
        </pc:spChg>
        <pc:spChg chg="mod">
          <ac:chgData name="Victor Hau" userId="S::victor.hau@mail.utoronto.ca::a8c263f5-c9aa-4034-947b-abd5e60424b2" providerId="AD" clId="Web-{A0F2E0A2-E8E0-A453-FE44-0EAB64ECF93A}" dt="2024-11-01T14:02:52.032" v="1120" actId="1076"/>
          <ac:spMkLst>
            <pc:docMk/>
            <pc:sldMk cId="0" sldId="258"/>
            <ac:spMk id="14" creationId="{10BB17C9-4166-BF5F-1275-F35C9FE6D2DB}"/>
          </ac:spMkLst>
        </pc:spChg>
        <pc:spChg chg="mod">
          <ac:chgData name="Victor Hau" userId="S::victor.hau@mail.utoronto.ca::a8c263f5-c9aa-4034-947b-abd5e60424b2" providerId="AD" clId="Web-{A0F2E0A2-E8E0-A453-FE44-0EAB64ECF93A}" dt="2024-11-01T14:02:52.064" v="1121" actId="1076"/>
          <ac:spMkLst>
            <pc:docMk/>
            <pc:sldMk cId="0" sldId="258"/>
            <ac:spMk id="15" creationId="{30387014-A37B-DF4A-6CD6-29F5B57BF4D3}"/>
          </ac:spMkLst>
        </pc:spChg>
        <pc:picChg chg="add mod modCrop">
          <ac:chgData name="Victor Hau" userId="S::victor.hau@mail.utoronto.ca::a8c263f5-c9aa-4034-947b-abd5e60424b2" providerId="AD" clId="Web-{A0F2E0A2-E8E0-A453-FE44-0EAB64ECF93A}" dt="2024-11-01T14:02:59.126" v="1126" actId="14100"/>
          <ac:picMkLst>
            <pc:docMk/>
            <pc:sldMk cId="0" sldId="258"/>
            <ac:picMk id="2" creationId="{DE05BB90-C533-A05A-BDAC-689390E222D5}"/>
          </ac:picMkLst>
        </pc:picChg>
        <pc:picChg chg="add mod">
          <ac:chgData name="Victor Hau" userId="S::victor.hau@mail.utoronto.ca::a8c263f5-c9aa-4034-947b-abd5e60424b2" providerId="AD" clId="Web-{A0F2E0A2-E8E0-A453-FE44-0EAB64ECF93A}" dt="2024-11-01T14:03:04.564" v="1128" actId="1076"/>
          <ac:picMkLst>
            <pc:docMk/>
            <pc:sldMk cId="0" sldId="258"/>
            <ac:picMk id="5" creationId="{81DFA699-8933-1D9B-895A-5A86CD1FCCA4}"/>
          </ac:picMkLst>
        </pc:picChg>
        <pc:picChg chg="add mod">
          <ac:chgData name="Victor Hau" userId="S::victor.hau@mail.utoronto.ca::a8c263f5-c9aa-4034-947b-abd5e60424b2" providerId="AD" clId="Web-{A0F2E0A2-E8E0-A453-FE44-0EAB64ECF93A}" dt="2024-11-01T17:41:11.302" v="1136" actId="1076"/>
          <ac:picMkLst>
            <pc:docMk/>
            <pc:sldMk cId="0" sldId="258"/>
            <ac:picMk id="6" creationId="{8CCD64B4-DF8E-B5F4-E696-AC2DE0384852}"/>
          </ac:picMkLst>
        </pc:picChg>
      </pc:sldChg>
      <pc:sldChg chg="modNotes">
        <pc:chgData name="Victor Hau" userId="S::victor.hau@mail.utoronto.ca::a8c263f5-c9aa-4034-947b-abd5e60424b2" providerId="AD" clId="Web-{A0F2E0A2-E8E0-A453-FE44-0EAB64ECF93A}" dt="2024-11-01T13:59:14.077" v="1067"/>
        <pc:sldMkLst>
          <pc:docMk/>
          <pc:sldMk cId="1097814567" sldId="266"/>
        </pc:sldMkLst>
      </pc:sldChg>
      <pc:sldChg chg="addSp delSp modSp add del replId">
        <pc:chgData name="Victor Hau" userId="S::victor.hau@mail.utoronto.ca::a8c263f5-c9aa-4034-947b-abd5e60424b2" providerId="AD" clId="Web-{A0F2E0A2-E8E0-A453-FE44-0EAB64ECF93A}" dt="2024-10-31T03:33:06.772" v="439"/>
        <pc:sldMkLst>
          <pc:docMk/>
          <pc:sldMk cId="3805577653" sldId="270"/>
        </pc:sldMkLst>
        <pc:spChg chg="add mod">
          <ac:chgData name="Victor Hau" userId="S::victor.hau@mail.utoronto.ca::a8c263f5-c9aa-4034-947b-abd5e60424b2" providerId="AD" clId="Web-{A0F2E0A2-E8E0-A453-FE44-0EAB64ECF93A}" dt="2024-10-31T02:56:14.009" v="367" actId="1076"/>
          <ac:spMkLst>
            <pc:docMk/>
            <pc:sldMk cId="3805577653" sldId="270"/>
            <ac:spMk id="8" creationId="{EFCDB1C3-823A-FFAF-261A-7DB71E328918}"/>
          </ac:spMkLst>
        </pc:spChg>
        <pc:spChg chg="add mod">
          <ac:chgData name="Victor Hau" userId="S::victor.hau@mail.utoronto.ca::a8c263f5-c9aa-4034-947b-abd5e60424b2" providerId="AD" clId="Web-{A0F2E0A2-E8E0-A453-FE44-0EAB64ECF93A}" dt="2024-10-31T02:56:55.683" v="376" actId="1076"/>
          <ac:spMkLst>
            <pc:docMk/>
            <pc:sldMk cId="3805577653" sldId="270"/>
            <ac:spMk id="9" creationId="{A1FC069F-88BC-DD52-C47F-1AB5A58C89BC}"/>
          </ac:spMkLst>
        </pc:spChg>
        <pc:picChg chg="add mod modCrop">
          <ac:chgData name="Victor Hau" userId="S::victor.hau@mail.utoronto.ca::a8c263f5-c9aa-4034-947b-abd5e60424b2" providerId="AD" clId="Web-{A0F2E0A2-E8E0-A453-FE44-0EAB64ECF93A}" dt="2024-10-31T02:54:48.757" v="354" actId="1076"/>
          <ac:picMkLst>
            <pc:docMk/>
            <pc:sldMk cId="3805577653" sldId="270"/>
            <ac:picMk id="6" creationId="{079BEF11-D0A8-7393-A984-8D56D5C87CCA}"/>
          </ac:picMkLst>
        </pc:picChg>
        <pc:picChg chg="del">
          <ac:chgData name="Victor Hau" userId="S::victor.hau@mail.utoronto.ca::a8c263f5-c9aa-4034-947b-abd5e60424b2" providerId="AD" clId="Web-{A0F2E0A2-E8E0-A453-FE44-0EAB64ECF93A}" dt="2024-10-31T02:54:14.506" v="348"/>
          <ac:picMkLst>
            <pc:docMk/>
            <pc:sldMk cId="3805577653" sldId="270"/>
            <ac:picMk id="11" creationId="{766D3F32-2522-3D18-3486-C9E3F0C4C5EF}"/>
          </ac:picMkLst>
        </pc:picChg>
        <pc:cxnChg chg="add del">
          <ac:chgData name="Victor Hau" userId="S::victor.hau@mail.utoronto.ca::a8c263f5-c9aa-4034-947b-abd5e60424b2" providerId="AD" clId="Web-{A0F2E0A2-E8E0-A453-FE44-0EAB64ECF93A}" dt="2024-10-31T02:52:39.831" v="342"/>
          <ac:cxnSpMkLst>
            <pc:docMk/>
            <pc:sldMk cId="3805577653" sldId="270"/>
            <ac:cxnSpMk id="2" creationId="{93B4DB16-A79C-D2C8-8372-6B21E174AA15}"/>
          </ac:cxnSpMkLst>
        </pc:cxnChg>
        <pc:cxnChg chg="add del mod ord">
          <ac:chgData name="Victor Hau" userId="S::victor.hau@mail.utoronto.ca::a8c263f5-c9aa-4034-947b-abd5e60424b2" providerId="AD" clId="Web-{A0F2E0A2-E8E0-A453-FE44-0EAB64ECF93A}" dt="2024-10-31T02:57:14.261" v="378"/>
          <ac:cxnSpMkLst>
            <pc:docMk/>
            <pc:sldMk cId="3805577653" sldId="270"/>
            <ac:cxnSpMk id="5" creationId="{BE298C3E-F276-B1D6-FD1A-3048052B9C10}"/>
          </ac:cxnSpMkLst>
        </pc:cxnChg>
      </pc:sldChg>
      <pc:sldChg chg="delSp add del ord replId">
        <pc:chgData name="Victor Hau" userId="S::victor.hau@mail.utoronto.ca::a8c263f5-c9aa-4034-947b-abd5e60424b2" providerId="AD" clId="Web-{A0F2E0A2-E8E0-A453-FE44-0EAB64ECF93A}" dt="2024-10-31T03:29:55.470" v="413"/>
        <pc:sldMkLst>
          <pc:docMk/>
          <pc:sldMk cId="392061867" sldId="271"/>
        </pc:sldMkLst>
        <pc:spChg chg="del">
          <ac:chgData name="Victor Hau" userId="S::victor.hau@mail.utoronto.ca::a8c263f5-c9aa-4034-947b-abd5e60424b2" providerId="AD" clId="Web-{A0F2E0A2-E8E0-A453-FE44-0EAB64ECF93A}" dt="2024-10-31T03:29:26.500" v="411"/>
          <ac:spMkLst>
            <pc:docMk/>
            <pc:sldMk cId="392061867" sldId="271"/>
            <ac:spMk id="4" creationId="{00000000-0000-0000-0000-000000000000}"/>
          </ac:spMkLst>
        </pc:spChg>
        <pc:spChg chg="del">
          <ac:chgData name="Victor Hau" userId="S::victor.hau@mail.utoronto.ca::a8c263f5-c9aa-4034-947b-abd5e60424b2" providerId="AD" clId="Web-{A0F2E0A2-E8E0-A453-FE44-0EAB64ECF93A}" dt="2024-10-31T03:29:26.500" v="410"/>
          <ac:spMkLst>
            <pc:docMk/>
            <pc:sldMk cId="392061867" sldId="271"/>
            <ac:spMk id="7" creationId="{00000000-0000-0000-0000-000000000000}"/>
          </ac:spMkLst>
        </pc:spChg>
        <pc:spChg chg="del">
          <ac:chgData name="Victor Hau" userId="S::victor.hau@mail.utoronto.ca::a8c263f5-c9aa-4034-947b-abd5e60424b2" providerId="AD" clId="Web-{A0F2E0A2-E8E0-A453-FE44-0EAB64ECF93A}" dt="2024-10-31T03:29:26.500" v="409"/>
          <ac:spMkLst>
            <pc:docMk/>
            <pc:sldMk cId="392061867" sldId="271"/>
            <ac:spMk id="15" creationId="{2EA3EF16-5018-18A2-974D-A9D37AF50664}"/>
          </ac:spMkLst>
        </pc:spChg>
        <pc:spChg chg="del">
          <ac:chgData name="Victor Hau" userId="S::victor.hau@mail.utoronto.ca::a8c263f5-c9aa-4034-947b-abd5e60424b2" providerId="AD" clId="Web-{A0F2E0A2-E8E0-A453-FE44-0EAB64ECF93A}" dt="2024-10-31T03:29:18.672" v="406"/>
          <ac:spMkLst>
            <pc:docMk/>
            <pc:sldMk cId="392061867" sldId="271"/>
            <ac:spMk id="16" creationId="{14DDA1D5-73D2-EF60-C6F8-52C4C5FB5B23}"/>
          </ac:spMkLst>
        </pc:spChg>
        <pc:spChg chg="del">
          <ac:chgData name="Victor Hau" userId="S::victor.hau@mail.utoronto.ca::a8c263f5-c9aa-4034-947b-abd5e60424b2" providerId="AD" clId="Web-{A0F2E0A2-E8E0-A453-FE44-0EAB64ECF93A}" dt="2024-10-31T03:29:18.672" v="407"/>
          <ac:spMkLst>
            <pc:docMk/>
            <pc:sldMk cId="392061867" sldId="271"/>
            <ac:spMk id="17" creationId="{F6C6B0C1-5E99-059A-B135-66C4643C0504}"/>
          </ac:spMkLst>
        </pc:spChg>
        <pc:spChg chg="del">
          <ac:chgData name="Victor Hau" userId="S::victor.hau@mail.utoronto.ca::a8c263f5-c9aa-4034-947b-abd5e60424b2" providerId="AD" clId="Web-{A0F2E0A2-E8E0-A453-FE44-0EAB64ECF93A}" dt="2024-10-31T03:29:18.672" v="405"/>
          <ac:spMkLst>
            <pc:docMk/>
            <pc:sldMk cId="392061867" sldId="271"/>
            <ac:spMk id="23" creationId="{2BA3DCC1-0603-F171-3794-187AEE411DD2}"/>
          </ac:spMkLst>
        </pc:spChg>
        <pc:cxnChg chg="del">
          <ac:chgData name="Victor Hau" userId="S::victor.hau@mail.utoronto.ca::a8c263f5-c9aa-4034-947b-abd5e60424b2" providerId="AD" clId="Web-{A0F2E0A2-E8E0-A453-FE44-0EAB64ECF93A}" dt="2024-10-31T02:55:00.226" v="357"/>
          <ac:cxnSpMkLst>
            <pc:docMk/>
            <pc:sldMk cId="392061867" sldId="271"/>
            <ac:cxnSpMk id="5" creationId="{BE298C3E-F276-B1D6-FD1A-3048052B9C10}"/>
          </ac:cxnSpMkLst>
        </pc:cxnChg>
      </pc:sldChg>
      <pc:sldChg chg="addSp delSp modSp add del replId addAnim delAnim">
        <pc:chgData name="Victor Hau" userId="S::victor.hau@mail.utoronto.ca::a8c263f5-c9aa-4034-947b-abd5e60424b2" providerId="AD" clId="Web-{A0F2E0A2-E8E0-A453-FE44-0EAB64ECF93A}" dt="2024-11-01T18:43:25.952" v="1156"/>
        <pc:sldMkLst>
          <pc:docMk/>
          <pc:sldMk cId="1607289267" sldId="272"/>
        </pc:sldMkLst>
        <pc:spChg chg="add del mod">
          <ac:chgData name="Victor Hau" userId="S::victor.hau@mail.utoronto.ca::a8c263f5-c9aa-4034-947b-abd5e60424b2" providerId="AD" clId="Web-{A0F2E0A2-E8E0-A453-FE44-0EAB64ECF93A}" dt="2024-11-01T13:43:17.723" v="911"/>
          <ac:spMkLst>
            <pc:docMk/>
            <pc:sldMk cId="1607289267" sldId="272"/>
            <ac:spMk id="2" creationId="{C7A0F796-0376-D48E-13D6-5E35C2849B95}"/>
          </ac:spMkLst>
        </pc:spChg>
        <pc:spChg chg="del mod">
          <ac:chgData name="Victor Hau" userId="S::victor.hau@mail.utoronto.ca::a8c263f5-c9aa-4034-947b-abd5e60424b2" providerId="AD" clId="Web-{A0F2E0A2-E8E0-A453-FE44-0EAB64ECF93A}" dt="2024-11-01T17:43:03.522" v="1151"/>
          <ac:spMkLst>
            <pc:docMk/>
            <pc:sldMk cId="1607289267" sldId="272"/>
            <ac:spMk id="4" creationId="{00000000-0000-0000-0000-000000000000}"/>
          </ac:spMkLst>
        </pc:spChg>
        <pc:spChg chg="del mod">
          <ac:chgData name="Victor Hau" userId="S::victor.hau@mail.utoronto.ca::a8c263f5-c9aa-4034-947b-abd5e60424b2" providerId="AD" clId="Web-{A0F2E0A2-E8E0-A453-FE44-0EAB64ECF93A}" dt="2024-11-01T17:43:03.522" v="1150"/>
          <ac:spMkLst>
            <pc:docMk/>
            <pc:sldMk cId="1607289267" sldId="272"/>
            <ac:spMk id="7" creationId="{00000000-0000-0000-0000-000000000000}"/>
          </ac:spMkLst>
        </pc:spChg>
        <pc:spChg chg="del">
          <ac:chgData name="Victor Hau" userId="S::victor.hau@mail.utoronto.ca::a8c263f5-c9aa-4034-947b-abd5e60424b2" providerId="AD" clId="Web-{A0F2E0A2-E8E0-A453-FE44-0EAB64ECF93A}" dt="2024-11-01T17:43:03.522" v="1145"/>
          <ac:spMkLst>
            <pc:docMk/>
            <pc:sldMk cId="1607289267" sldId="272"/>
            <ac:spMk id="8" creationId="{EFCDB1C3-823A-FFAF-261A-7DB71E328918}"/>
          </ac:spMkLst>
        </pc:spChg>
        <pc:spChg chg="del">
          <ac:chgData name="Victor Hau" userId="S::victor.hau@mail.utoronto.ca::a8c263f5-c9aa-4034-947b-abd5e60424b2" providerId="AD" clId="Web-{A0F2E0A2-E8E0-A453-FE44-0EAB64ECF93A}" dt="2024-11-01T17:43:03.522" v="1144"/>
          <ac:spMkLst>
            <pc:docMk/>
            <pc:sldMk cId="1607289267" sldId="272"/>
            <ac:spMk id="9" creationId="{A1FC069F-88BC-DD52-C47F-1AB5A58C89BC}"/>
          </ac:spMkLst>
        </pc:spChg>
        <pc:spChg chg="del mod">
          <ac:chgData name="Victor Hau" userId="S::victor.hau@mail.utoronto.ca::a8c263f5-c9aa-4034-947b-abd5e60424b2" providerId="AD" clId="Web-{A0F2E0A2-E8E0-A453-FE44-0EAB64ECF93A}" dt="2024-11-01T17:43:03.522" v="1148"/>
          <ac:spMkLst>
            <pc:docMk/>
            <pc:sldMk cId="1607289267" sldId="272"/>
            <ac:spMk id="15" creationId="{2EA3EF16-5018-18A2-974D-A9D37AF50664}"/>
          </ac:spMkLst>
        </pc:spChg>
        <pc:spChg chg="del mod">
          <ac:chgData name="Victor Hau" userId="S::victor.hau@mail.utoronto.ca::a8c263f5-c9aa-4034-947b-abd5e60424b2" providerId="AD" clId="Web-{A0F2E0A2-E8E0-A453-FE44-0EAB64ECF93A}" dt="2024-11-01T17:43:03.522" v="1147"/>
          <ac:spMkLst>
            <pc:docMk/>
            <pc:sldMk cId="1607289267" sldId="272"/>
            <ac:spMk id="16" creationId="{14DDA1D5-73D2-EF60-C6F8-52C4C5FB5B23}"/>
          </ac:spMkLst>
        </pc:spChg>
        <pc:spChg chg="del mod">
          <ac:chgData name="Victor Hau" userId="S::victor.hau@mail.utoronto.ca::a8c263f5-c9aa-4034-947b-abd5e60424b2" providerId="AD" clId="Web-{A0F2E0A2-E8E0-A453-FE44-0EAB64ECF93A}" dt="2024-11-01T17:43:03.522" v="1152"/>
          <ac:spMkLst>
            <pc:docMk/>
            <pc:sldMk cId="1607289267" sldId="272"/>
            <ac:spMk id="17" creationId="{F6C6B0C1-5E99-059A-B135-66C4643C0504}"/>
          </ac:spMkLst>
        </pc:spChg>
        <pc:spChg chg="del">
          <ac:chgData name="Victor Hau" userId="S::victor.hau@mail.utoronto.ca::a8c263f5-c9aa-4034-947b-abd5e60424b2" providerId="AD" clId="Web-{A0F2E0A2-E8E0-A453-FE44-0EAB64ECF93A}" dt="2024-11-01T17:43:03.522" v="1149"/>
          <ac:spMkLst>
            <pc:docMk/>
            <pc:sldMk cId="1607289267" sldId="272"/>
            <ac:spMk id="22" creationId="{521DFC93-4955-C3FD-DFFE-5700263CBEF9}"/>
          </ac:spMkLst>
        </pc:spChg>
        <pc:spChg chg="del mod">
          <ac:chgData name="Victor Hau" userId="S::victor.hau@mail.utoronto.ca::a8c263f5-c9aa-4034-947b-abd5e60424b2" providerId="AD" clId="Web-{A0F2E0A2-E8E0-A453-FE44-0EAB64ECF93A}" dt="2024-11-01T17:43:03.522" v="1146"/>
          <ac:spMkLst>
            <pc:docMk/>
            <pc:sldMk cId="1607289267" sldId="272"/>
            <ac:spMk id="23" creationId="{2BA3DCC1-0603-F171-3794-187AEE411DD2}"/>
          </ac:spMkLst>
        </pc:spChg>
        <pc:picChg chg="del">
          <ac:chgData name="Victor Hau" userId="S::victor.hau@mail.utoronto.ca::a8c263f5-c9aa-4034-947b-abd5e60424b2" providerId="AD" clId="Web-{A0F2E0A2-E8E0-A453-FE44-0EAB64ECF93A}" dt="2024-10-31T03:34:07.165" v="445"/>
          <ac:picMkLst>
            <pc:docMk/>
            <pc:sldMk cId="1607289267" sldId="272"/>
            <ac:picMk id="6" creationId="{079BEF11-D0A8-7393-A984-8D56D5C87CCA}"/>
          </ac:picMkLst>
        </pc:picChg>
        <pc:picChg chg="add del mod">
          <ac:chgData name="Victor Hau" userId="S::victor.hau@mail.utoronto.ca::a8c263f5-c9aa-4034-947b-abd5e60424b2" providerId="AD" clId="Web-{A0F2E0A2-E8E0-A453-FE44-0EAB64ECF93A}" dt="2024-11-01T13:33:11.092" v="459"/>
          <ac:picMkLst>
            <pc:docMk/>
            <pc:sldMk cId="1607289267" sldId="272"/>
            <ac:picMk id="6" creationId="{188CF941-8371-155F-6317-BAADF8D40904}"/>
          </ac:picMkLst>
        </pc:picChg>
        <pc:picChg chg="add del mod modCrop">
          <ac:chgData name="Victor Hau" userId="S::victor.hau@mail.utoronto.ca::a8c263f5-c9aa-4034-947b-abd5e60424b2" providerId="AD" clId="Web-{A0F2E0A2-E8E0-A453-FE44-0EAB64ECF93A}" dt="2024-10-31T03:35:22.745" v="451"/>
          <ac:picMkLst>
            <pc:docMk/>
            <pc:sldMk cId="1607289267" sldId="272"/>
            <ac:picMk id="10" creationId="{1015AF05-4661-4D85-E56F-9B7A690DCE4F}"/>
          </ac:picMkLst>
        </pc:picChg>
        <pc:picChg chg="add del mod modCrop">
          <ac:chgData name="Victor Hau" userId="S::victor.hau@mail.utoronto.ca::a8c263f5-c9aa-4034-947b-abd5e60424b2" providerId="AD" clId="Web-{A0F2E0A2-E8E0-A453-FE44-0EAB64ECF93A}" dt="2024-11-01T17:43:03.522" v="1143"/>
          <ac:picMkLst>
            <pc:docMk/>
            <pc:sldMk cId="1607289267" sldId="272"/>
            <ac:picMk id="11" creationId="{BDA96887-F269-994A-E01B-7AC695B100BD}"/>
          </ac:picMkLst>
        </pc:picChg>
        <pc:picChg chg="add mod">
          <ac:chgData name="Victor Hau" userId="S::victor.hau@mail.utoronto.ca::a8c263f5-c9aa-4034-947b-abd5e60424b2" providerId="AD" clId="Web-{A0F2E0A2-E8E0-A453-FE44-0EAB64ECF93A}" dt="2024-11-01T13:33:24.014" v="463" actId="1076"/>
          <ac:picMkLst>
            <pc:docMk/>
            <pc:sldMk cId="1607289267" sldId="272"/>
            <ac:picMk id="12" creationId="{05A99592-3F76-E273-4CE6-226035FCD5B0}"/>
          </ac:picMkLst>
        </pc:picChg>
        <pc:picChg chg="add del mod">
          <ac:chgData name="Victor Hau" userId="S::victor.hau@mail.utoronto.ca::a8c263f5-c9aa-4034-947b-abd5e60424b2" providerId="AD" clId="Web-{A0F2E0A2-E8E0-A453-FE44-0EAB64ECF93A}" dt="2024-11-01T17:43:03.522" v="1142"/>
          <ac:picMkLst>
            <pc:docMk/>
            <pc:sldMk cId="1607289267" sldId="272"/>
            <ac:picMk id="13" creationId="{7D86499C-563C-DAE9-BF5D-25331AAF4BE4}"/>
          </ac:picMkLst>
        </pc:picChg>
        <pc:picChg chg="del">
          <ac:chgData name="Victor Hau" userId="S::victor.hau@mail.utoronto.ca::a8c263f5-c9aa-4034-947b-abd5e60424b2" providerId="AD" clId="Web-{A0F2E0A2-E8E0-A453-FE44-0EAB64ECF93A}" dt="2024-11-01T13:48:42.852" v="984"/>
          <ac:picMkLst>
            <pc:docMk/>
            <pc:sldMk cId="1607289267" sldId="272"/>
            <ac:picMk id="25" creationId="{083392A5-E0AB-4154-0E42-47FE462466E3}"/>
          </ac:picMkLst>
        </pc:picChg>
        <pc:cxnChg chg="del mod">
          <ac:chgData name="Victor Hau" userId="S::victor.hau@mail.utoronto.ca::a8c263f5-c9aa-4034-947b-abd5e60424b2" providerId="AD" clId="Web-{A0F2E0A2-E8E0-A453-FE44-0EAB64ECF93A}" dt="2024-11-01T17:43:03.538" v="1153"/>
          <ac:cxnSpMkLst>
            <pc:docMk/>
            <pc:sldMk cId="1607289267" sldId="272"/>
            <ac:cxnSpMk id="5" creationId="{BE298C3E-F276-B1D6-FD1A-3048052B9C10}"/>
          </ac:cxnSpMkLst>
        </pc:cxnChg>
      </pc:sldChg>
      <pc:sldChg chg="add del replId">
        <pc:chgData name="Victor Hau" userId="S::victor.hau@mail.utoronto.ca::a8c263f5-c9aa-4034-947b-abd5e60424b2" providerId="AD" clId="Web-{A0F2E0A2-E8E0-A453-FE44-0EAB64ECF93A}" dt="2024-10-31T03:33:06.772" v="440"/>
        <pc:sldMkLst>
          <pc:docMk/>
          <pc:sldMk cId="3789466037" sldId="273"/>
        </pc:sldMkLst>
      </pc:sldChg>
      <pc:sldChg chg="add del replId">
        <pc:chgData name="Victor Hau" userId="S::victor.hau@mail.utoronto.ca::a8c263f5-c9aa-4034-947b-abd5e60424b2" providerId="AD" clId="Web-{A0F2E0A2-E8E0-A453-FE44-0EAB64ECF93A}" dt="2024-10-31T03:29:56.329" v="415"/>
        <pc:sldMkLst>
          <pc:docMk/>
          <pc:sldMk cId="144086050" sldId="274"/>
        </pc:sldMkLst>
      </pc:sldChg>
      <pc:sldChg chg="add replId">
        <pc:chgData name="Victor Hau" userId="S::victor.hau@mail.utoronto.ca::a8c263f5-c9aa-4034-947b-abd5e60424b2" providerId="AD" clId="Web-{A0F2E0A2-E8E0-A453-FE44-0EAB64ECF93A}" dt="2024-11-01T17:42:40.819" v="1141"/>
        <pc:sldMkLst>
          <pc:docMk/>
          <pc:sldMk cId="3545779424" sldId="274"/>
        </pc:sldMkLst>
      </pc:sldChg>
      <pc:sldChg chg="add del replId">
        <pc:chgData name="Victor Hau" userId="S::victor.hau@mail.utoronto.ca::a8c263f5-c9aa-4034-947b-abd5e60424b2" providerId="AD" clId="Web-{A0F2E0A2-E8E0-A453-FE44-0EAB64ECF93A}" dt="2024-10-31T03:29:55.954" v="414"/>
        <pc:sldMkLst>
          <pc:docMk/>
          <pc:sldMk cId="877508211" sldId="275"/>
        </pc:sldMkLst>
      </pc:sldChg>
    </pc:docChg>
  </pc:docChgLst>
  <pc:docChgLst>
    <pc:chgData name="Zeke Weng" userId="8ed089fb-73dc-4d02-ab68-b49227a3f2f5" providerId="ADAL" clId="{05670415-4779-9940-B4CB-2485B1E41D7D}"/>
    <pc:docChg chg="undo redo custSel addSld delSld modSld sldOrd">
      <pc:chgData name="Zeke Weng" userId="8ed089fb-73dc-4d02-ab68-b49227a3f2f5" providerId="ADAL" clId="{05670415-4779-9940-B4CB-2485B1E41D7D}" dt="2024-11-02T16:36:13.713" v="4936" actId="20577"/>
      <pc:docMkLst>
        <pc:docMk/>
      </pc:docMkLst>
      <pc:sldChg chg="addSp modSp mod modNotesTx">
        <pc:chgData name="Zeke Weng" userId="8ed089fb-73dc-4d02-ab68-b49227a3f2f5" providerId="ADAL" clId="{05670415-4779-9940-B4CB-2485B1E41D7D}" dt="2024-11-02T03:17:47.493" v="4550" actId="20577"/>
        <pc:sldMkLst>
          <pc:docMk/>
          <pc:sldMk cId="0" sldId="256"/>
        </pc:sldMkLst>
        <pc:picChg chg="add mod">
          <ac:chgData name="Zeke Weng" userId="8ed089fb-73dc-4d02-ab68-b49227a3f2f5" providerId="ADAL" clId="{05670415-4779-9940-B4CB-2485B1E41D7D}" dt="2024-11-02T02:06:19.600" v="2666" actId="1076"/>
          <ac:picMkLst>
            <pc:docMk/>
            <pc:sldMk cId="0" sldId="256"/>
            <ac:picMk id="6" creationId="{1F4BF4C3-06EE-0E6C-9310-4214035100F6}"/>
          </ac:picMkLst>
        </pc:picChg>
      </pc:sldChg>
      <pc:sldChg chg="modSp mod">
        <pc:chgData name="Zeke Weng" userId="8ed089fb-73dc-4d02-ab68-b49227a3f2f5" providerId="ADAL" clId="{05670415-4779-9940-B4CB-2485B1E41D7D}" dt="2024-10-30T16:06:21.172" v="97" actId="20577"/>
        <pc:sldMkLst>
          <pc:docMk/>
          <pc:sldMk cId="0" sldId="257"/>
        </pc:sldMkLst>
        <pc:spChg chg="mod">
          <ac:chgData name="Zeke Weng" userId="8ed089fb-73dc-4d02-ab68-b49227a3f2f5" providerId="ADAL" clId="{05670415-4779-9940-B4CB-2485B1E41D7D}" dt="2024-10-30T16:06:21.172" v="97" actId="20577"/>
          <ac:spMkLst>
            <pc:docMk/>
            <pc:sldMk cId="0" sldId="257"/>
            <ac:spMk id="6" creationId="{00000000-0000-0000-0000-000000000000}"/>
          </ac:spMkLst>
        </pc:spChg>
      </pc:sldChg>
      <pc:sldChg chg="modSp del mod">
        <pc:chgData name="Zeke Weng" userId="8ed089fb-73dc-4d02-ab68-b49227a3f2f5" providerId="ADAL" clId="{05670415-4779-9940-B4CB-2485B1E41D7D}" dt="2024-11-01T19:33:53.576" v="1663" actId="2696"/>
        <pc:sldMkLst>
          <pc:docMk/>
          <pc:sldMk cId="0" sldId="258"/>
        </pc:sldMkLst>
        <pc:spChg chg="mod">
          <ac:chgData name="Zeke Weng" userId="8ed089fb-73dc-4d02-ab68-b49227a3f2f5" providerId="ADAL" clId="{05670415-4779-9940-B4CB-2485B1E41D7D}" dt="2024-10-31T16:49:43.369" v="325" actId="255"/>
          <ac:spMkLst>
            <pc:docMk/>
            <pc:sldMk cId="0" sldId="258"/>
            <ac:spMk id="9" creationId="{1F1131EA-8CD1-EEBD-C972-5ADB6486E99F}"/>
          </ac:spMkLst>
        </pc:spChg>
      </pc:sldChg>
      <pc:sldChg chg="addSp delSp modSp mod modTransition modAnim modNotesTx">
        <pc:chgData name="Zeke Weng" userId="8ed089fb-73dc-4d02-ab68-b49227a3f2f5" providerId="ADAL" clId="{05670415-4779-9940-B4CB-2485B1E41D7D}" dt="2024-11-02T02:38:00.837" v="3705"/>
        <pc:sldMkLst>
          <pc:docMk/>
          <pc:sldMk cId="0" sldId="259"/>
        </pc:sldMkLst>
        <pc:spChg chg="del">
          <ac:chgData name="Zeke Weng" userId="8ed089fb-73dc-4d02-ab68-b49227a3f2f5" providerId="ADAL" clId="{05670415-4779-9940-B4CB-2485B1E41D7D}" dt="2024-10-31T16:49:07.725" v="311" actId="478"/>
          <ac:spMkLst>
            <pc:docMk/>
            <pc:sldMk cId="0" sldId="259"/>
            <ac:spMk id="3" creationId="{00000000-0000-0000-0000-000000000000}"/>
          </ac:spMkLst>
        </pc:spChg>
        <pc:spChg chg="add del">
          <ac:chgData name="Zeke Weng" userId="8ed089fb-73dc-4d02-ab68-b49227a3f2f5" providerId="ADAL" clId="{05670415-4779-9940-B4CB-2485B1E41D7D}" dt="2024-10-31T08:20:17.244" v="105" actId="22"/>
          <ac:spMkLst>
            <pc:docMk/>
            <pc:sldMk cId="0" sldId="259"/>
            <ac:spMk id="22" creationId="{FDC73F95-087C-F10B-3A93-3E97D0FD5BA5}"/>
          </ac:spMkLst>
        </pc:spChg>
        <pc:spChg chg="add mod">
          <ac:chgData name="Zeke Weng" userId="8ed089fb-73dc-4d02-ab68-b49227a3f2f5" providerId="ADAL" clId="{05670415-4779-9940-B4CB-2485B1E41D7D}" dt="2024-11-02T02:12:24.915" v="2722" actId="1038"/>
          <ac:spMkLst>
            <pc:docMk/>
            <pc:sldMk cId="0" sldId="259"/>
            <ac:spMk id="24" creationId="{F9D47059-D051-FE8F-8F45-E772D84A5BA7}"/>
          </ac:spMkLst>
        </pc:spChg>
        <pc:spChg chg="add del mod">
          <ac:chgData name="Zeke Weng" userId="8ed089fb-73dc-4d02-ab68-b49227a3f2f5" providerId="ADAL" clId="{05670415-4779-9940-B4CB-2485B1E41D7D}" dt="2024-10-31T08:23:00.367" v="135" actId="478"/>
          <ac:spMkLst>
            <pc:docMk/>
            <pc:sldMk cId="0" sldId="259"/>
            <ac:spMk id="26" creationId="{F7A8F6F8-13B0-D178-6E6E-70DE03F60C56}"/>
          </ac:spMkLst>
        </pc:spChg>
        <pc:spChg chg="add mod">
          <ac:chgData name="Zeke Weng" userId="8ed089fb-73dc-4d02-ab68-b49227a3f2f5" providerId="ADAL" clId="{05670415-4779-9940-B4CB-2485B1E41D7D}" dt="2024-11-01T20:19:12.248" v="2195" actId="1076"/>
          <ac:spMkLst>
            <pc:docMk/>
            <pc:sldMk cId="0" sldId="259"/>
            <ac:spMk id="27" creationId="{898B7173-5E31-F90B-9D1E-2BF6D81CEDB4}"/>
          </ac:spMkLst>
        </pc:spChg>
        <pc:spChg chg="add del mod">
          <ac:chgData name="Zeke Weng" userId="8ed089fb-73dc-4d02-ab68-b49227a3f2f5" providerId="ADAL" clId="{05670415-4779-9940-B4CB-2485B1E41D7D}" dt="2024-10-31T08:27:31.410" v="184" actId="478"/>
          <ac:spMkLst>
            <pc:docMk/>
            <pc:sldMk cId="0" sldId="259"/>
            <ac:spMk id="28" creationId="{A6FDC66E-424E-FA04-DDF4-D94AA897286C}"/>
          </ac:spMkLst>
        </pc:spChg>
        <pc:spChg chg="add mod">
          <ac:chgData name="Zeke Weng" userId="8ed089fb-73dc-4d02-ab68-b49227a3f2f5" providerId="ADAL" clId="{05670415-4779-9940-B4CB-2485B1E41D7D}" dt="2024-11-01T20:17:17.025" v="2146" actId="1076"/>
          <ac:spMkLst>
            <pc:docMk/>
            <pc:sldMk cId="0" sldId="259"/>
            <ac:spMk id="29" creationId="{394680D7-297D-2E2D-0F21-CC7519F67C76}"/>
          </ac:spMkLst>
        </pc:spChg>
        <pc:spChg chg="add mod">
          <ac:chgData name="Zeke Weng" userId="8ed089fb-73dc-4d02-ab68-b49227a3f2f5" providerId="ADAL" clId="{05670415-4779-9940-B4CB-2485B1E41D7D}" dt="2024-11-02T02:12:24.915" v="2722" actId="1038"/>
          <ac:spMkLst>
            <pc:docMk/>
            <pc:sldMk cId="0" sldId="259"/>
            <ac:spMk id="30" creationId="{D8587A4A-18CF-616C-DFF6-A040AA441612}"/>
          </ac:spMkLst>
        </pc:spChg>
        <pc:spChg chg="add mod">
          <ac:chgData name="Zeke Weng" userId="8ed089fb-73dc-4d02-ab68-b49227a3f2f5" providerId="ADAL" clId="{05670415-4779-9940-B4CB-2485B1E41D7D}" dt="2024-11-02T02:12:24.915" v="2722" actId="1038"/>
          <ac:spMkLst>
            <pc:docMk/>
            <pc:sldMk cId="0" sldId="259"/>
            <ac:spMk id="31" creationId="{F87F3EF6-7276-5968-B34E-85A9FF371AD6}"/>
          </ac:spMkLst>
        </pc:spChg>
        <pc:spChg chg="add mod">
          <ac:chgData name="Zeke Weng" userId="8ed089fb-73dc-4d02-ab68-b49227a3f2f5" providerId="ADAL" clId="{05670415-4779-9940-B4CB-2485B1E41D7D}" dt="2024-11-01T20:17:09.469" v="2144" actId="1076"/>
          <ac:spMkLst>
            <pc:docMk/>
            <pc:sldMk cId="0" sldId="259"/>
            <ac:spMk id="32" creationId="{D390FA14-87BA-D9C6-F0FC-4CC4EFFBA27A}"/>
          </ac:spMkLst>
        </pc:spChg>
        <pc:spChg chg="add mod">
          <ac:chgData name="Zeke Weng" userId="8ed089fb-73dc-4d02-ab68-b49227a3f2f5" providerId="ADAL" clId="{05670415-4779-9940-B4CB-2485B1E41D7D}" dt="2024-11-02T02:31:34.723" v="3341" actId="1076"/>
          <ac:spMkLst>
            <pc:docMk/>
            <pc:sldMk cId="0" sldId="259"/>
            <ac:spMk id="33" creationId="{AC26B6E7-9044-D2EE-9721-4140DB817162}"/>
          </ac:spMkLst>
        </pc:spChg>
        <pc:spChg chg="add del mod">
          <ac:chgData name="Zeke Weng" userId="8ed089fb-73dc-4d02-ab68-b49227a3f2f5" providerId="ADAL" clId="{05670415-4779-9940-B4CB-2485B1E41D7D}" dt="2024-10-31T08:29:50.128" v="201"/>
          <ac:spMkLst>
            <pc:docMk/>
            <pc:sldMk cId="0" sldId="259"/>
            <ac:spMk id="34" creationId="{C6A2D764-F7B4-E574-C940-DEBFE0E919BA}"/>
          </ac:spMkLst>
        </pc:spChg>
        <pc:spChg chg="add mod">
          <ac:chgData name="Zeke Weng" userId="8ed089fb-73dc-4d02-ab68-b49227a3f2f5" providerId="ADAL" clId="{05670415-4779-9940-B4CB-2485B1E41D7D}" dt="2024-11-02T02:12:29.898" v="2734" actId="1038"/>
          <ac:spMkLst>
            <pc:docMk/>
            <pc:sldMk cId="0" sldId="259"/>
            <ac:spMk id="35" creationId="{E6BABBDF-56B8-DE38-CCDC-E7BF715704D0}"/>
          </ac:spMkLst>
        </pc:spChg>
        <pc:spChg chg="add mod">
          <ac:chgData name="Zeke Weng" userId="8ed089fb-73dc-4d02-ab68-b49227a3f2f5" providerId="ADAL" clId="{05670415-4779-9940-B4CB-2485B1E41D7D}" dt="2024-11-02T02:12:29.898" v="2734" actId="1038"/>
          <ac:spMkLst>
            <pc:docMk/>
            <pc:sldMk cId="0" sldId="259"/>
            <ac:spMk id="36" creationId="{9FEDAD1B-0CFE-F169-EA0B-2931CDF3E2E8}"/>
          </ac:spMkLst>
        </pc:spChg>
        <pc:spChg chg="add mod">
          <ac:chgData name="Zeke Weng" userId="8ed089fb-73dc-4d02-ab68-b49227a3f2f5" providerId="ADAL" clId="{05670415-4779-9940-B4CB-2485B1E41D7D}" dt="2024-10-31T16:49:48.010" v="334" actId="20577"/>
          <ac:spMkLst>
            <pc:docMk/>
            <pc:sldMk cId="0" sldId="259"/>
            <ac:spMk id="37" creationId="{9B3A2F32-E483-FB6B-3155-5149D9DB96DC}"/>
          </ac:spMkLst>
        </pc:spChg>
        <pc:spChg chg="add mod">
          <ac:chgData name="Zeke Weng" userId="8ed089fb-73dc-4d02-ab68-b49227a3f2f5" providerId="ADAL" clId="{05670415-4779-9940-B4CB-2485B1E41D7D}" dt="2024-11-01T20:19:29.013" v="2205" actId="20577"/>
          <ac:spMkLst>
            <pc:docMk/>
            <pc:sldMk cId="0" sldId="259"/>
            <ac:spMk id="38" creationId="{4C12E19C-F1B2-4B2F-F69D-963FCB38CC9E}"/>
          </ac:spMkLst>
        </pc:spChg>
        <pc:spChg chg="add mod">
          <ac:chgData name="Zeke Weng" userId="8ed089fb-73dc-4d02-ab68-b49227a3f2f5" providerId="ADAL" clId="{05670415-4779-9940-B4CB-2485B1E41D7D}" dt="2024-11-02T02:13:13.042" v="2750" actId="1035"/>
          <ac:spMkLst>
            <pc:docMk/>
            <pc:sldMk cId="0" sldId="259"/>
            <ac:spMk id="39" creationId="{1A7C1594-9599-A2BB-9980-5BB0F54A4B15}"/>
          </ac:spMkLst>
        </pc:spChg>
        <pc:spChg chg="add mod">
          <ac:chgData name="Zeke Weng" userId="8ed089fb-73dc-4d02-ab68-b49227a3f2f5" providerId="ADAL" clId="{05670415-4779-9940-B4CB-2485B1E41D7D}" dt="2024-11-01T20:19:31.694" v="2206" actId="1076"/>
          <ac:spMkLst>
            <pc:docMk/>
            <pc:sldMk cId="0" sldId="259"/>
            <ac:spMk id="40" creationId="{C6ED820D-DDF5-389E-1560-4A20EED290D8}"/>
          </ac:spMkLst>
        </pc:spChg>
        <pc:spChg chg="add mod">
          <ac:chgData name="Zeke Weng" userId="8ed089fb-73dc-4d02-ab68-b49227a3f2f5" providerId="ADAL" clId="{05670415-4779-9940-B4CB-2485B1E41D7D}" dt="2024-11-01T20:19:19.914" v="2201" actId="14100"/>
          <ac:spMkLst>
            <pc:docMk/>
            <pc:sldMk cId="0" sldId="259"/>
            <ac:spMk id="42" creationId="{54B9B9E7-C30E-4568-F1DF-A6C9266354E4}"/>
          </ac:spMkLst>
        </pc:spChg>
        <pc:grpChg chg="add">
          <ac:chgData name="Zeke Weng" userId="8ed089fb-73dc-4d02-ab68-b49227a3f2f5" providerId="ADAL" clId="{05670415-4779-9940-B4CB-2485B1E41D7D}" dt="2024-11-02T02:30:53.931" v="3338" actId="164"/>
          <ac:grpSpMkLst>
            <pc:docMk/>
            <pc:sldMk cId="0" sldId="259"/>
            <ac:grpSpMk id="2" creationId="{37BF06FF-D711-1102-E318-A9BC278FE6CE}"/>
          </ac:grpSpMkLst>
        </pc:grpChg>
        <pc:grpChg chg="add mod">
          <ac:chgData name="Zeke Weng" userId="8ed089fb-73dc-4d02-ab68-b49227a3f2f5" providerId="ADAL" clId="{05670415-4779-9940-B4CB-2485B1E41D7D}" dt="2024-11-02T02:31:52.011" v="3346" actId="1076"/>
          <ac:grpSpMkLst>
            <pc:docMk/>
            <pc:sldMk cId="0" sldId="259"/>
            <ac:grpSpMk id="3" creationId="{6890B19E-D51C-D13B-ADC2-14B4A3BE21D2}"/>
          </ac:grpSpMkLst>
        </pc:grpChg>
        <pc:grpChg chg="add mod">
          <ac:chgData name="Zeke Weng" userId="8ed089fb-73dc-4d02-ab68-b49227a3f2f5" providerId="ADAL" clId="{05670415-4779-9940-B4CB-2485B1E41D7D}" dt="2024-11-02T02:31:49.515" v="3344" actId="1076"/>
          <ac:grpSpMkLst>
            <pc:docMk/>
            <pc:sldMk cId="0" sldId="259"/>
            <ac:grpSpMk id="4" creationId="{D64F63C7-3A2C-5835-D215-D28BF7435FE4}"/>
          </ac:grpSpMkLst>
        </pc:grpChg>
      </pc:sldChg>
      <pc:sldChg chg="addSp del ord">
        <pc:chgData name="Zeke Weng" userId="8ed089fb-73dc-4d02-ab68-b49227a3f2f5" providerId="ADAL" clId="{05670415-4779-9940-B4CB-2485B1E41D7D}" dt="2024-11-01T14:35:55.934" v="1490" actId="2696"/>
        <pc:sldMkLst>
          <pc:docMk/>
          <pc:sldMk cId="0" sldId="260"/>
        </pc:sldMkLst>
        <pc:picChg chg="add">
          <ac:chgData name="Zeke Weng" userId="8ed089fb-73dc-4d02-ab68-b49227a3f2f5" providerId="ADAL" clId="{05670415-4779-9940-B4CB-2485B1E41D7D}" dt="2024-10-30T16:00:43.896" v="5"/>
          <ac:picMkLst>
            <pc:docMk/>
            <pc:sldMk cId="0" sldId="260"/>
            <ac:picMk id="3074" creationId="{1BF5A1B2-25EB-72AD-0419-F8DAF36875A0}"/>
          </ac:picMkLst>
        </pc:picChg>
      </pc:sldChg>
      <pc:sldChg chg="addSp delSp modSp mod ord">
        <pc:chgData name="Zeke Weng" userId="8ed089fb-73dc-4d02-ab68-b49227a3f2f5" providerId="ADAL" clId="{05670415-4779-9940-B4CB-2485B1E41D7D}" dt="2024-10-31T17:25:33.949" v="584" actId="20577"/>
        <pc:sldMkLst>
          <pc:docMk/>
          <pc:sldMk cId="0" sldId="261"/>
        </pc:sldMkLst>
        <pc:spChg chg="del mod">
          <ac:chgData name="Zeke Weng" userId="8ed089fb-73dc-4d02-ab68-b49227a3f2f5" providerId="ADAL" clId="{05670415-4779-9940-B4CB-2485B1E41D7D}" dt="2024-10-31T16:49:24.369" v="320" actId="478"/>
          <ac:spMkLst>
            <pc:docMk/>
            <pc:sldMk cId="0" sldId="261"/>
            <ac:spMk id="3" creationId="{00000000-0000-0000-0000-000000000000}"/>
          </ac:spMkLst>
        </pc:spChg>
        <pc:spChg chg="add del mod">
          <ac:chgData name="Zeke Weng" userId="8ed089fb-73dc-4d02-ab68-b49227a3f2f5" providerId="ADAL" clId="{05670415-4779-9940-B4CB-2485B1E41D7D}" dt="2024-10-31T17:25:11.972" v="562" actId="478"/>
          <ac:spMkLst>
            <pc:docMk/>
            <pc:sldMk cId="0" sldId="261"/>
            <ac:spMk id="14" creationId="{5D6341AE-9C39-4029-CE36-C656200E18F3}"/>
          </ac:spMkLst>
        </pc:spChg>
        <pc:spChg chg="add del mod">
          <ac:chgData name="Zeke Weng" userId="8ed089fb-73dc-4d02-ab68-b49227a3f2f5" providerId="ADAL" clId="{05670415-4779-9940-B4CB-2485B1E41D7D}" dt="2024-10-31T17:25:31.410" v="577" actId="478"/>
          <ac:spMkLst>
            <pc:docMk/>
            <pc:sldMk cId="0" sldId="261"/>
            <ac:spMk id="15" creationId="{E65CF737-88BB-D70F-544C-94B78EC690D5}"/>
          </ac:spMkLst>
        </pc:spChg>
        <pc:spChg chg="add mod">
          <ac:chgData name="Zeke Weng" userId="8ed089fb-73dc-4d02-ab68-b49227a3f2f5" providerId="ADAL" clId="{05670415-4779-9940-B4CB-2485B1E41D7D}" dt="2024-10-31T17:25:33.949" v="584" actId="20577"/>
          <ac:spMkLst>
            <pc:docMk/>
            <pc:sldMk cId="0" sldId="261"/>
            <ac:spMk id="16" creationId="{AD9025E6-2E4B-EF94-3086-DBEC5CCBEB5F}"/>
          </ac:spMkLst>
        </pc:spChg>
        <pc:picChg chg="del mod">
          <ac:chgData name="Zeke Weng" userId="8ed089fb-73dc-4d02-ab68-b49227a3f2f5" providerId="ADAL" clId="{05670415-4779-9940-B4CB-2485B1E41D7D}" dt="2024-10-30T15:59:21.703" v="1" actId="478"/>
          <ac:picMkLst>
            <pc:docMk/>
            <pc:sldMk cId="0" sldId="261"/>
            <ac:picMk id="2" creationId="{00000000-0000-0000-0000-000000000000}"/>
          </ac:picMkLst>
        </pc:picChg>
        <pc:picChg chg="add">
          <ac:chgData name="Zeke Weng" userId="8ed089fb-73dc-4d02-ab68-b49227a3f2f5" providerId="ADAL" clId="{05670415-4779-9940-B4CB-2485B1E41D7D}" dt="2024-10-30T16:00:46.433" v="6"/>
          <ac:picMkLst>
            <pc:docMk/>
            <pc:sldMk cId="0" sldId="261"/>
            <ac:picMk id="4098" creationId="{831CEB9C-3A69-9952-1219-545774685BB1}"/>
          </ac:picMkLst>
        </pc:picChg>
      </pc:sldChg>
      <pc:sldChg chg="addSp delSp modSp del mod ord modShow">
        <pc:chgData name="Zeke Weng" userId="8ed089fb-73dc-4d02-ab68-b49227a3f2f5" providerId="ADAL" clId="{05670415-4779-9940-B4CB-2485B1E41D7D}" dt="2024-11-02T03:29:06.948" v="4697" actId="2696"/>
        <pc:sldMkLst>
          <pc:docMk/>
          <pc:sldMk cId="0" sldId="262"/>
        </pc:sldMkLst>
        <pc:spChg chg="del">
          <ac:chgData name="Zeke Weng" userId="8ed089fb-73dc-4d02-ab68-b49227a3f2f5" providerId="ADAL" clId="{05670415-4779-9940-B4CB-2485B1E41D7D}" dt="2024-10-31T17:25:55.727" v="588" actId="478"/>
          <ac:spMkLst>
            <pc:docMk/>
            <pc:sldMk cId="0" sldId="262"/>
            <ac:spMk id="3" creationId="{00000000-0000-0000-0000-000000000000}"/>
          </ac:spMkLst>
        </pc:spChg>
        <pc:spChg chg="del">
          <ac:chgData name="Zeke Weng" userId="8ed089fb-73dc-4d02-ab68-b49227a3f2f5" providerId="ADAL" clId="{05670415-4779-9940-B4CB-2485B1E41D7D}" dt="2024-10-31T16:48:13.533" v="296" actId="478"/>
          <ac:spMkLst>
            <pc:docMk/>
            <pc:sldMk cId="0" sldId="262"/>
            <ac:spMk id="5" creationId="{00000000-0000-0000-0000-000000000000}"/>
          </ac:spMkLst>
        </pc:spChg>
        <pc:spChg chg="del">
          <ac:chgData name="Zeke Weng" userId="8ed089fb-73dc-4d02-ab68-b49227a3f2f5" providerId="ADAL" clId="{05670415-4779-9940-B4CB-2485B1E41D7D}" dt="2024-10-31T16:48:13.533" v="296" actId="478"/>
          <ac:spMkLst>
            <pc:docMk/>
            <pc:sldMk cId="0" sldId="262"/>
            <ac:spMk id="6" creationId="{00000000-0000-0000-0000-000000000000}"/>
          </ac:spMkLst>
        </pc:spChg>
        <pc:spChg chg="del">
          <ac:chgData name="Zeke Weng" userId="8ed089fb-73dc-4d02-ab68-b49227a3f2f5" providerId="ADAL" clId="{05670415-4779-9940-B4CB-2485B1E41D7D}" dt="2024-10-31T16:48:13.533" v="296" actId="478"/>
          <ac:spMkLst>
            <pc:docMk/>
            <pc:sldMk cId="0" sldId="262"/>
            <ac:spMk id="8" creationId="{00000000-0000-0000-0000-000000000000}"/>
          </ac:spMkLst>
        </pc:spChg>
        <pc:spChg chg="del">
          <ac:chgData name="Zeke Weng" userId="8ed089fb-73dc-4d02-ab68-b49227a3f2f5" providerId="ADAL" clId="{05670415-4779-9940-B4CB-2485B1E41D7D}" dt="2024-10-31T16:48:13.533" v="296" actId="478"/>
          <ac:spMkLst>
            <pc:docMk/>
            <pc:sldMk cId="0" sldId="262"/>
            <ac:spMk id="9" creationId="{00000000-0000-0000-0000-000000000000}"/>
          </ac:spMkLst>
        </pc:spChg>
        <pc:spChg chg="del">
          <ac:chgData name="Zeke Weng" userId="8ed089fb-73dc-4d02-ab68-b49227a3f2f5" providerId="ADAL" clId="{05670415-4779-9940-B4CB-2485B1E41D7D}" dt="2024-10-31T16:48:13.533" v="296" actId="478"/>
          <ac:spMkLst>
            <pc:docMk/>
            <pc:sldMk cId="0" sldId="262"/>
            <ac:spMk id="11" creationId="{00000000-0000-0000-0000-000000000000}"/>
          </ac:spMkLst>
        </pc:spChg>
        <pc:spChg chg="del">
          <ac:chgData name="Zeke Weng" userId="8ed089fb-73dc-4d02-ab68-b49227a3f2f5" providerId="ADAL" clId="{05670415-4779-9940-B4CB-2485B1E41D7D}" dt="2024-10-31T16:48:13.533" v="296" actId="478"/>
          <ac:spMkLst>
            <pc:docMk/>
            <pc:sldMk cId="0" sldId="262"/>
            <ac:spMk id="12" creationId="{00000000-0000-0000-0000-000000000000}"/>
          </ac:spMkLst>
        </pc:spChg>
        <pc:spChg chg="add del mod">
          <ac:chgData name="Zeke Weng" userId="8ed089fb-73dc-4d02-ab68-b49227a3f2f5" providerId="ADAL" clId="{05670415-4779-9940-B4CB-2485B1E41D7D}" dt="2024-11-01T14:38:24.358" v="1493" actId="478"/>
          <ac:spMkLst>
            <pc:docMk/>
            <pc:sldMk cId="0" sldId="262"/>
            <ac:spMk id="15" creationId="{6BCD443E-86BE-77BB-6275-2B4F08C58EB3}"/>
          </ac:spMkLst>
        </pc:spChg>
        <pc:spChg chg="add del mod">
          <ac:chgData name="Zeke Weng" userId="8ed089fb-73dc-4d02-ab68-b49227a3f2f5" providerId="ADAL" clId="{05670415-4779-9940-B4CB-2485B1E41D7D}" dt="2024-11-01T14:38:26.435" v="1494" actId="478"/>
          <ac:spMkLst>
            <pc:docMk/>
            <pc:sldMk cId="0" sldId="262"/>
            <ac:spMk id="16" creationId="{7B0B5590-541F-498B-DEEB-160272765FA4}"/>
          </ac:spMkLst>
        </pc:spChg>
        <pc:spChg chg="add mod">
          <ac:chgData name="Zeke Weng" userId="8ed089fb-73dc-4d02-ab68-b49227a3f2f5" providerId="ADAL" clId="{05670415-4779-9940-B4CB-2485B1E41D7D}" dt="2024-11-01T14:38:26.822" v="1495"/>
          <ac:spMkLst>
            <pc:docMk/>
            <pc:sldMk cId="0" sldId="262"/>
            <ac:spMk id="17" creationId="{D639BCF0-8EAD-95D0-0794-41FFEED68137}"/>
          </ac:spMkLst>
        </pc:spChg>
        <pc:picChg chg="del">
          <ac:chgData name="Zeke Weng" userId="8ed089fb-73dc-4d02-ab68-b49227a3f2f5" providerId="ADAL" clId="{05670415-4779-9940-B4CB-2485B1E41D7D}" dt="2024-10-30T15:59:23.601" v="2" actId="478"/>
          <ac:picMkLst>
            <pc:docMk/>
            <pc:sldMk cId="0" sldId="262"/>
            <ac:picMk id="2" creationId="{00000000-0000-0000-0000-000000000000}"/>
          </ac:picMkLst>
        </pc:picChg>
        <pc:picChg chg="del">
          <ac:chgData name="Zeke Weng" userId="8ed089fb-73dc-4d02-ab68-b49227a3f2f5" providerId="ADAL" clId="{05670415-4779-9940-B4CB-2485B1E41D7D}" dt="2024-10-31T16:48:13.533" v="296" actId="478"/>
          <ac:picMkLst>
            <pc:docMk/>
            <pc:sldMk cId="0" sldId="262"/>
            <ac:picMk id="4" creationId="{00000000-0000-0000-0000-000000000000}"/>
          </ac:picMkLst>
        </pc:picChg>
        <pc:picChg chg="del">
          <ac:chgData name="Zeke Weng" userId="8ed089fb-73dc-4d02-ab68-b49227a3f2f5" providerId="ADAL" clId="{05670415-4779-9940-B4CB-2485B1E41D7D}" dt="2024-10-31T16:48:13.533" v="296" actId="478"/>
          <ac:picMkLst>
            <pc:docMk/>
            <pc:sldMk cId="0" sldId="262"/>
            <ac:picMk id="7" creationId="{00000000-0000-0000-0000-000000000000}"/>
          </ac:picMkLst>
        </pc:picChg>
        <pc:picChg chg="del">
          <ac:chgData name="Zeke Weng" userId="8ed089fb-73dc-4d02-ab68-b49227a3f2f5" providerId="ADAL" clId="{05670415-4779-9940-B4CB-2485B1E41D7D}" dt="2024-10-31T16:48:13.533" v="296" actId="478"/>
          <ac:picMkLst>
            <pc:docMk/>
            <pc:sldMk cId="0" sldId="262"/>
            <ac:picMk id="10" creationId="{00000000-0000-0000-0000-000000000000}"/>
          </ac:picMkLst>
        </pc:picChg>
        <pc:picChg chg="add mod">
          <ac:chgData name="Zeke Weng" userId="8ed089fb-73dc-4d02-ab68-b49227a3f2f5" providerId="ADAL" clId="{05670415-4779-9940-B4CB-2485B1E41D7D}" dt="2024-10-31T16:48:18.820" v="299" actId="1076"/>
          <ac:picMkLst>
            <pc:docMk/>
            <pc:sldMk cId="0" sldId="262"/>
            <ac:picMk id="14" creationId="{AB77CE27-88B5-2A12-7AA7-1563F8491318}"/>
          </ac:picMkLst>
        </pc:picChg>
        <pc:picChg chg="add del mod">
          <ac:chgData name="Zeke Weng" userId="8ed089fb-73dc-4d02-ab68-b49227a3f2f5" providerId="ADAL" clId="{05670415-4779-9940-B4CB-2485B1E41D7D}" dt="2024-10-31T16:48:10.092" v="295" actId="478"/>
          <ac:picMkLst>
            <pc:docMk/>
            <pc:sldMk cId="0" sldId="262"/>
            <ac:picMk id="5122" creationId="{7E1BB2A9-9F07-8F11-8F6D-EA63D620F91A}"/>
          </ac:picMkLst>
        </pc:picChg>
      </pc:sldChg>
      <pc:sldChg chg="addSp delSp modSp del mod ord">
        <pc:chgData name="Zeke Weng" userId="8ed089fb-73dc-4d02-ab68-b49227a3f2f5" providerId="ADAL" clId="{05670415-4779-9940-B4CB-2485B1E41D7D}" dt="2024-11-02T02:53:21.855" v="4513" actId="2696"/>
        <pc:sldMkLst>
          <pc:docMk/>
          <pc:sldMk cId="0" sldId="263"/>
        </pc:sldMkLst>
        <pc:spChg chg="del">
          <ac:chgData name="Zeke Weng" userId="8ed089fb-73dc-4d02-ab68-b49227a3f2f5" providerId="ADAL" clId="{05670415-4779-9940-B4CB-2485B1E41D7D}" dt="2024-10-31T16:54:00.232" v="425" actId="478"/>
          <ac:spMkLst>
            <pc:docMk/>
            <pc:sldMk cId="0" sldId="263"/>
            <ac:spMk id="2" creationId="{00000000-0000-0000-0000-000000000000}"/>
          </ac:spMkLst>
        </pc:spChg>
        <pc:spChg chg="del">
          <ac:chgData name="Zeke Weng" userId="8ed089fb-73dc-4d02-ab68-b49227a3f2f5" providerId="ADAL" clId="{05670415-4779-9940-B4CB-2485B1E41D7D}" dt="2024-10-31T16:54:23.676" v="432" actId="478"/>
          <ac:spMkLst>
            <pc:docMk/>
            <pc:sldMk cId="0" sldId="263"/>
            <ac:spMk id="3" creationId="{00000000-0000-0000-0000-000000000000}"/>
          </ac:spMkLst>
        </pc:spChg>
        <pc:spChg chg="del">
          <ac:chgData name="Zeke Weng" userId="8ed089fb-73dc-4d02-ab68-b49227a3f2f5" providerId="ADAL" clId="{05670415-4779-9940-B4CB-2485B1E41D7D}" dt="2024-10-31T16:54:23.676" v="432" actId="478"/>
          <ac:spMkLst>
            <pc:docMk/>
            <pc:sldMk cId="0" sldId="263"/>
            <ac:spMk id="4" creationId="{00000000-0000-0000-0000-000000000000}"/>
          </ac:spMkLst>
        </pc:spChg>
        <pc:spChg chg="del">
          <ac:chgData name="Zeke Weng" userId="8ed089fb-73dc-4d02-ab68-b49227a3f2f5" providerId="ADAL" clId="{05670415-4779-9940-B4CB-2485B1E41D7D}" dt="2024-10-31T16:54:23.676" v="432" actId="478"/>
          <ac:spMkLst>
            <pc:docMk/>
            <pc:sldMk cId="0" sldId="263"/>
            <ac:spMk id="5" creationId="{00000000-0000-0000-0000-000000000000}"/>
          </ac:spMkLst>
        </pc:spChg>
        <pc:spChg chg="del">
          <ac:chgData name="Zeke Weng" userId="8ed089fb-73dc-4d02-ab68-b49227a3f2f5" providerId="ADAL" clId="{05670415-4779-9940-B4CB-2485B1E41D7D}" dt="2024-10-31T16:54:23.676" v="432" actId="478"/>
          <ac:spMkLst>
            <pc:docMk/>
            <pc:sldMk cId="0" sldId="263"/>
            <ac:spMk id="6" creationId="{00000000-0000-0000-0000-000000000000}"/>
          </ac:spMkLst>
        </pc:spChg>
        <pc:spChg chg="del">
          <ac:chgData name="Zeke Weng" userId="8ed089fb-73dc-4d02-ab68-b49227a3f2f5" providerId="ADAL" clId="{05670415-4779-9940-B4CB-2485B1E41D7D}" dt="2024-10-31T16:54:23.676" v="432" actId="478"/>
          <ac:spMkLst>
            <pc:docMk/>
            <pc:sldMk cId="0" sldId="263"/>
            <ac:spMk id="7" creationId="{00000000-0000-0000-0000-000000000000}"/>
          </ac:spMkLst>
        </pc:spChg>
        <pc:spChg chg="del">
          <ac:chgData name="Zeke Weng" userId="8ed089fb-73dc-4d02-ab68-b49227a3f2f5" providerId="ADAL" clId="{05670415-4779-9940-B4CB-2485B1E41D7D}" dt="2024-10-31T16:54:23.676" v="432" actId="478"/>
          <ac:spMkLst>
            <pc:docMk/>
            <pc:sldMk cId="0" sldId="263"/>
            <ac:spMk id="8" creationId="{00000000-0000-0000-0000-000000000000}"/>
          </ac:spMkLst>
        </pc:spChg>
        <pc:spChg chg="add del mod">
          <ac:chgData name="Zeke Weng" userId="8ed089fb-73dc-4d02-ab68-b49227a3f2f5" providerId="ADAL" clId="{05670415-4779-9940-B4CB-2485B1E41D7D}" dt="2024-11-01T14:38:51.025" v="1497" actId="478"/>
          <ac:spMkLst>
            <pc:docMk/>
            <pc:sldMk cId="0" sldId="263"/>
            <ac:spMk id="11" creationId="{8503C221-A4B8-ACE4-B2E8-46D292942301}"/>
          </ac:spMkLst>
        </pc:spChg>
        <pc:spChg chg="add del mod">
          <ac:chgData name="Zeke Weng" userId="8ed089fb-73dc-4d02-ab68-b49227a3f2f5" providerId="ADAL" clId="{05670415-4779-9940-B4CB-2485B1E41D7D}" dt="2024-10-31T16:54:02.099" v="426" actId="478"/>
          <ac:spMkLst>
            <pc:docMk/>
            <pc:sldMk cId="0" sldId="263"/>
            <ac:spMk id="14" creationId="{C92A70FD-FD77-B962-50B5-586532FD6E07}"/>
          </ac:spMkLst>
        </pc:spChg>
        <pc:spChg chg="add del mod">
          <ac:chgData name="Zeke Weng" userId="8ed089fb-73dc-4d02-ab68-b49227a3f2f5" providerId="ADAL" clId="{05670415-4779-9940-B4CB-2485B1E41D7D}" dt="2024-10-31T16:54:20.677" v="431" actId="478"/>
          <ac:spMkLst>
            <pc:docMk/>
            <pc:sldMk cId="0" sldId="263"/>
            <ac:spMk id="15" creationId="{CCEC44EA-BA47-0CA4-4D15-C48ADB842576}"/>
          </ac:spMkLst>
        </pc:spChg>
        <pc:spChg chg="add del mod">
          <ac:chgData name="Zeke Weng" userId="8ed089fb-73dc-4d02-ab68-b49227a3f2f5" providerId="ADAL" clId="{05670415-4779-9940-B4CB-2485B1E41D7D}" dt="2024-10-31T17:26:43.059" v="596" actId="478"/>
          <ac:spMkLst>
            <pc:docMk/>
            <pc:sldMk cId="0" sldId="263"/>
            <ac:spMk id="18" creationId="{6241C1B3-106D-8865-F471-C875938371CC}"/>
          </ac:spMkLst>
        </pc:spChg>
        <pc:spChg chg="add mod">
          <ac:chgData name="Zeke Weng" userId="8ed089fb-73dc-4d02-ab68-b49227a3f2f5" providerId="ADAL" clId="{05670415-4779-9940-B4CB-2485B1E41D7D}" dt="2024-11-01T14:38:52.375" v="1498"/>
          <ac:spMkLst>
            <pc:docMk/>
            <pc:sldMk cId="0" sldId="263"/>
            <ac:spMk id="19" creationId="{2CDC6F7E-7060-EEF6-CB6A-333B94B9BD52}"/>
          </ac:spMkLst>
        </pc:spChg>
        <pc:picChg chg="add del mod">
          <ac:chgData name="Zeke Weng" userId="8ed089fb-73dc-4d02-ab68-b49227a3f2f5" providerId="ADAL" clId="{05670415-4779-9940-B4CB-2485B1E41D7D}" dt="2024-10-31T16:53:33.340" v="411" actId="478"/>
          <ac:picMkLst>
            <pc:docMk/>
            <pc:sldMk cId="0" sldId="263"/>
            <ac:picMk id="10" creationId="{705DC40E-693A-A564-0AD7-CA13427E32C9}"/>
          </ac:picMkLst>
        </pc:picChg>
        <pc:picChg chg="add mod">
          <ac:chgData name="Zeke Weng" userId="8ed089fb-73dc-4d02-ab68-b49227a3f2f5" providerId="ADAL" clId="{05670415-4779-9940-B4CB-2485B1E41D7D}" dt="2024-10-31T16:53:46.681" v="415"/>
          <ac:picMkLst>
            <pc:docMk/>
            <pc:sldMk cId="0" sldId="263"/>
            <ac:picMk id="12" creationId="{389B113C-787C-5D75-804A-C928BFD02290}"/>
          </ac:picMkLst>
        </pc:picChg>
        <pc:picChg chg="add mod">
          <ac:chgData name="Zeke Weng" userId="8ed089fb-73dc-4d02-ab68-b49227a3f2f5" providerId="ADAL" clId="{05670415-4779-9940-B4CB-2485B1E41D7D}" dt="2024-10-31T16:53:46.681" v="415"/>
          <ac:picMkLst>
            <pc:docMk/>
            <pc:sldMk cId="0" sldId="263"/>
            <ac:picMk id="13" creationId="{0D570488-045D-8604-CA9E-C79ABE9B35D1}"/>
          </ac:picMkLst>
        </pc:picChg>
        <pc:picChg chg="add mod">
          <ac:chgData name="Zeke Weng" userId="8ed089fb-73dc-4d02-ab68-b49227a3f2f5" providerId="ADAL" clId="{05670415-4779-9940-B4CB-2485B1E41D7D}" dt="2024-10-31T16:54:52.587" v="444" actId="1076"/>
          <ac:picMkLst>
            <pc:docMk/>
            <pc:sldMk cId="0" sldId="263"/>
            <ac:picMk id="16" creationId="{F44E1C59-1BB2-D250-674C-A5517A0B49BD}"/>
          </ac:picMkLst>
        </pc:picChg>
        <pc:picChg chg="add mod">
          <ac:chgData name="Zeke Weng" userId="8ed089fb-73dc-4d02-ab68-b49227a3f2f5" providerId="ADAL" clId="{05670415-4779-9940-B4CB-2485B1E41D7D}" dt="2024-10-31T16:54:59.804" v="446" actId="1076"/>
          <ac:picMkLst>
            <pc:docMk/>
            <pc:sldMk cId="0" sldId="263"/>
            <ac:picMk id="17" creationId="{D5EA06DC-D976-1D50-0D26-1DE7F980ED55}"/>
          </ac:picMkLst>
        </pc:picChg>
        <pc:picChg chg="add del mod">
          <ac:chgData name="Zeke Weng" userId="8ed089fb-73dc-4d02-ab68-b49227a3f2f5" providerId="ADAL" clId="{05670415-4779-9940-B4CB-2485B1E41D7D}" dt="2024-10-31T16:53:33.951" v="412" actId="478"/>
          <ac:picMkLst>
            <pc:docMk/>
            <pc:sldMk cId="0" sldId="263"/>
            <ac:picMk id="8194" creationId="{D3702037-FB10-63B7-2E38-9BA34B734A71}"/>
          </ac:picMkLst>
        </pc:picChg>
        <pc:picChg chg="add del mod">
          <ac:chgData name="Zeke Weng" userId="8ed089fb-73dc-4d02-ab68-b49227a3f2f5" providerId="ADAL" clId="{05670415-4779-9940-B4CB-2485B1E41D7D}" dt="2024-10-31T16:48:49.437" v="307" actId="478"/>
          <ac:picMkLst>
            <pc:docMk/>
            <pc:sldMk cId="0" sldId="263"/>
            <ac:picMk id="8196" creationId="{DD4765CE-15A5-BAB6-1125-E1F8E6240321}"/>
          </ac:picMkLst>
        </pc:picChg>
      </pc:sldChg>
      <pc:sldChg chg="addSp delSp modSp mod ord">
        <pc:chgData name="Zeke Weng" userId="8ed089fb-73dc-4d02-ab68-b49227a3f2f5" providerId="ADAL" clId="{05670415-4779-9940-B4CB-2485B1E41D7D}" dt="2024-11-02T02:39:32.283" v="3759" actId="1076"/>
        <pc:sldMkLst>
          <pc:docMk/>
          <pc:sldMk cId="0" sldId="264"/>
        </pc:sldMkLst>
        <pc:spChg chg="del">
          <ac:chgData name="Zeke Weng" userId="8ed089fb-73dc-4d02-ab68-b49227a3f2f5" providerId="ADAL" clId="{05670415-4779-9940-B4CB-2485B1E41D7D}" dt="2024-10-31T16:55:34.556" v="474" actId="478"/>
          <ac:spMkLst>
            <pc:docMk/>
            <pc:sldMk cId="0" sldId="264"/>
            <ac:spMk id="3" creationId="{00000000-0000-0000-0000-000000000000}"/>
          </ac:spMkLst>
        </pc:spChg>
        <pc:spChg chg="add del">
          <ac:chgData name="Zeke Weng" userId="8ed089fb-73dc-4d02-ab68-b49227a3f2f5" providerId="ADAL" clId="{05670415-4779-9940-B4CB-2485B1E41D7D}" dt="2024-11-02T01:58:01.755" v="2495" actId="478"/>
          <ac:spMkLst>
            <pc:docMk/>
            <pc:sldMk cId="0" sldId="264"/>
            <ac:spMk id="3" creationId="{1B89B3C7-8033-0296-B3AA-7272CC8080B0}"/>
          </ac:spMkLst>
        </pc:spChg>
        <pc:spChg chg="del">
          <ac:chgData name="Zeke Weng" userId="8ed089fb-73dc-4d02-ab68-b49227a3f2f5" providerId="ADAL" clId="{05670415-4779-9940-B4CB-2485B1E41D7D}" dt="2024-11-01T19:34:10.383" v="1664" actId="478"/>
          <ac:spMkLst>
            <pc:docMk/>
            <pc:sldMk cId="0" sldId="264"/>
            <ac:spMk id="4" creationId="{00000000-0000-0000-0000-000000000000}"/>
          </ac:spMkLst>
        </pc:spChg>
        <pc:spChg chg="add del mod">
          <ac:chgData name="Zeke Weng" userId="8ed089fb-73dc-4d02-ab68-b49227a3f2f5" providerId="ADAL" clId="{05670415-4779-9940-B4CB-2485B1E41D7D}" dt="2024-11-02T01:58:03.824" v="2496" actId="478"/>
          <ac:spMkLst>
            <pc:docMk/>
            <pc:sldMk cId="0" sldId="264"/>
            <ac:spMk id="4" creationId="{43A32857-ADD8-8891-CB1F-F67A0B6A4246}"/>
          </ac:spMkLst>
        </pc:spChg>
        <pc:spChg chg="del">
          <ac:chgData name="Zeke Weng" userId="8ed089fb-73dc-4d02-ab68-b49227a3f2f5" providerId="ADAL" clId="{05670415-4779-9940-B4CB-2485B1E41D7D}" dt="2024-11-01T19:34:10.383" v="1664" actId="478"/>
          <ac:spMkLst>
            <pc:docMk/>
            <pc:sldMk cId="0" sldId="264"/>
            <ac:spMk id="5" creationId="{00000000-0000-0000-0000-000000000000}"/>
          </ac:spMkLst>
        </pc:spChg>
        <pc:spChg chg="add mod">
          <ac:chgData name="Zeke Weng" userId="8ed089fb-73dc-4d02-ab68-b49227a3f2f5" providerId="ADAL" clId="{05670415-4779-9940-B4CB-2485B1E41D7D}" dt="2024-11-02T01:59:32.754" v="2551" actId="1076"/>
          <ac:spMkLst>
            <pc:docMk/>
            <pc:sldMk cId="0" sldId="264"/>
            <ac:spMk id="5" creationId="{09FBCF2E-4F7A-0B6B-77AD-0AB151AD8A07}"/>
          </ac:spMkLst>
        </pc:spChg>
        <pc:spChg chg="del">
          <ac:chgData name="Zeke Weng" userId="8ed089fb-73dc-4d02-ab68-b49227a3f2f5" providerId="ADAL" clId="{05670415-4779-9940-B4CB-2485B1E41D7D}" dt="2024-11-01T19:34:10.383" v="1664" actId="478"/>
          <ac:spMkLst>
            <pc:docMk/>
            <pc:sldMk cId="0" sldId="264"/>
            <ac:spMk id="6" creationId="{00000000-0000-0000-0000-000000000000}"/>
          </ac:spMkLst>
        </pc:spChg>
        <pc:spChg chg="add del mod">
          <ac:chgData name="Zeke Weng" userId="8ed089fb-73dc-4d02-ab68-b49227a3f2f5" providerId="ADAL" clId="{05670415-4779-9940-B4CB-2485B1E41D7D}" dt="2024-11-02T01:58:36.119" v="2503" actId="478"/>
          <ac:spMkLst>
            <pc:docMk/>
            <pc:sldMk cId="0" sldId="264"/>
            <ac:spMk id="6" creationId="{0B41F08C-B342-12E5-71F4-3AF4564482F4}"/>
          </ac:spMkLst>
        </pc:spChg>
        <pc:spChg chg="del">
          <ac:chgData name="Zeke Weng" userId="8ed089fb-73dc-4d02-ab68-b49227a3f2f5" providerId="ADAL" clId="{05670415-4779-9940-B4CB-2485B1E41D7D}" dt="2024-11-01T19:34:10.383" v="1664" actId="478"/>
          <ac:spMkLst>
            <pc:docMk/>
            <pc:sldMk cId="0" sldId="264"/>
            <ac:spMk id="7" creationId="{00000000-0000-0000-0000-000000000000}"/>
          </ac:spMkLst>
        </pc:spChg>
        <pc:spChg chg="add mod">
          <ac:chgData name="Zeke Weng" userId="8ed089fb-73dc-4d02-ab68-b49227a3f2f5" providerId="ADAL" clId="{05670415-4779-9940-B4CB-2485B1E41D7D}" dt="2024-11-02T01:59:27.783" v="2550" actId="1076"/>
          <ac:spMkLst>
            <pc:docMk/>
            <pc:sldMk cId="0" sldId="264"/>
            <ac:spMk id="7" creationId="{FC5FADE5-9C44-6CF4-F331-05A8CF7AE979}"/>
          </ac:spMkLst>
        </pc:spChg>
        <pc:spChg chg="del">
          <ac:chgData name="Zeke Weng" userId="8ed089fb-73dc-4d02-ab68-b49227a3f2f5" providerId="ADAL" clId="{05670415-4779-9940-B4CB-2485B1E41D7D}" dt="2024-11-01T19:34:10.383" v="1664" actId="478"/>
          <ac:spMkLst>
            <pc:docMk/>
            <pc:sldMk cId="0" sldId="264"/>
            <ac:spMk id="8" creationId="{00000000-0000-0000-0000-000000000000}"/>
          </ac:spMkLst>
        </pc:spChg>
        <pc:spChg chg="del">
          <ac:chgData name="Zeke Weng" userId="8ed089fb-73dc-4d02-ab68-b49227a3f2f5" providerId="ADAL" clId="{05670415-4779-9940-B4CB-2485B1E41D7D}" dt="2024-11-01T19:34:10.383" v="1664" actId="478"/>
          <ac:spMkLst>
            <pc:docMk/>
            <pc:sldMk cId="0" sldId="264"/>
            <ac:spMk id="9" creationId="{00000000-0000-0000-0000-000000000000}"/>
          </ac:spMkLst>
        </pc:spChg>
        <pc:spChg chg="add mod">
          <ac:chgData name="Zeke Weng" userId="8ed089fb-73dc-4d02-ab68-b49227a3f2f5" providerId="ADAL" clId="{05670415-4779-9940-B4CB-2485B1E41D7D}" dt="2024-11-02T02:02:46.865" v="2603" actId="1076"/>
          <ac:spMkLst>
            <pc:docMk/>
            <pc:sldMk cId="0" sldId="264"/>
            <ac:spMk id="9" creationId="{0EFC5123-0090-B4E1-1957-20F8F5DB5B88}"/>
          </ac:spMkLst>
        </pc:spChg>
        <pc:spChg chg="del">
          <ac:chgData name="Zeke Weng" userId="8ed089fb-73dc-4d02-ab68-b49227a3f2f5" providerId="ADAL" clId="{05670415-4779-9940-B4CB-2485B1E41D7D}" dt="2024-11-01T19:34:10.383" v="1664" actId="478"/>
          <ac:spMkLst>
            <pc:docMk/>
            <pc:sldMk cId="0" sldId="264"/>
            <ac:spMk id="10" creationId="{00000000-0000-0000-0000-000000000000}"/>
          </ac:spMkLst>
        </pc:spChg>
        <pc:spChg chg="add del mod">
          <ac:chgData name="Zeke Weng" userId="8ed089fb-73dc-4d02-ab68-b49227a3f2f5" providerId="ADAL" clId="{05670415-4779-9940-B4CB-2485B1E41D7D}" dt="2024-11-02T02:04:35.778" v="2649" actId="478"/>
          <ac:spMkLst>
            <pc:docMk/>
            <pc:sldMk cId="0" sldId="264"/>
            <ac:spMk id="10" creationId="{42248094-131F-21EB-622C-57D79C607C35}"/>
          </ac:spMkLst>
        </pc:spChg>
        <pc:spChg chg="del">
          <ac:chgData name="Zeke Weng" userId="8ed089fb-73dc-4d02-ab68-b49227a3f2f5" providerId="ADAL" clId="{05670415-4779-9940-B4CB-2485B1E41D7D}" dt="2024-11-01T19:34:10.383" v="1664" actId="478"/>
          <ac:spMkLst>
            <pc:docMk/>
            <pc:sldMk cId="0" sldId="264"/>
            <ac:spMk id="11" creationId="{00000000-0000-0000-0000-000000000000}"/>
          </ac:spMkLst>
        </pc:spChg>
        <pc:spChg chg="del">
          <ac:chgData name="Zeke Weng" userId="8ed089fb-73dc-4d02-ab68-b49227a3f2f5" providerId="ADAL" clId="{05670415-4779-9940-B4CB-2485B1E41D7D}" dt="2024-11-01T19:34:10.383" v="1664" actId="478"/>
          <ac:spMkLst>
            <pc:docMk/>
            <pc:sldMk cId="0" sldId="264"/>
            <ac:spMk id="12" creationId="{00000000-0000-0000-0000-000000000000}"/>
          </ac:spMkLst>
        </pc:spChg>
        <pc:spChg chg="add del mod">
          <ac:chgData name="Zeke Weng" userId="8ed089fb-73dc-4d02-ab68-b49227a3f2f5" providerId="ADAL" clId="{05670415-4779-9940-B4CB-2485B1E41D7D}" dt="2024-11-02T02:39:26.897" v="3758" actId="478"/>
          <ac:spMkLst>
            <pc:docMk/>
            <pc:sldMk cId="0" sldId="264"/>
            <ac:spMk id="12" creationId="{581F1107-D38B-EEA5-55E2-9B07C277F778}"/>
          </ac:spMkLst>
        </pc:spChg>
        <pc:spChg chg="del">
          <ac:chgData name="Zeke Weng" userId="8ed089fb-73dc-4d02-ab68-b49227a3f2f5" providerId="ADAL" clId="{05670415-4779-9940-B4CB-2485B1E41D7D}" dt="2024-11-01T19:34:10.383" v="1664" actId="478"/>
          <ac:spMkLst>
            <pc:docMk/>
            <pc:sldMk cId="0" sldId="264"/>
            <ac:spMk id="13" creationId="{00000000-0000-0000-0000-000000000000}"/>
          </ac:spMkLst>
        </pc:spChg>
        <pc:spChg chg="del">
          <ac:chgData name="Zeke Weng" userId="8ed089fb-73dc-4d02-ab68-b49227a3f2f5" providerId="ADAL" clId="{05670415-4779-9940-B4CB-2485B1E41D7D}" dt="2024-11-01T19:34:10.383" v="1664" actId="478"/>
          <ac:spMkLst>
            <pc:docMk/>
            <pc:sldMk cId="0" sldId="264"/>
            <ac:spMk id="14" creationId="{00000000-0000-0000-0000-000000000000}"/>
          </ac:spMkLst>
        </pc:spChg>
        <pc:spChg chg="add mod">
          <ac:chgData name="Zeke Weng" userId="8ed089fb-73dc-4d02-ab68-b49227a3f2f5" providerId="ADAL" clId="{05670415-4779-9940-B4CB-2485B1E41D7D}" dt="2024-11-02T02:39:15.382" v="3745" actId="20577"/>
          <ac:spMkLst>
            <pc:docMk/>
            <pc:sldMk cId="0" sldId="264"/>
            <ac:spMk id="14" creationId="{B065E98D-B890-4E7C-5391-C7A06B30901B}"/>
          </ac:spMkLst>
        </pc:spChg>
        <pc:spChg chg="del">
          <ac:chgData name="Zeke Weng" userId="8ed089fb-73dc-4d02-ab68-b49227a3f2f5" providerId="ADAL" clId="{05670415-4779-9940-B4CB-2485B1E41D7D}" dt="2024-11-01T19:34:10.383" v="1664" actId="478"/>
          <ac:spMkLst>
            <pc:docMk/>
            <pc:sldMk cId="0" sldId="264"/>
            <ac:spMk id="15" creationId="{00000000-0000-0000-0000-000000000000}"/>
          </ac:spMkLst>
        </pc:spChg>
        <pc:spChg chg="add mod">
          <ac:chgData name="Zeke Weng" userId="8ed089fb-73dc-4d02-ab68-b49227a3f2f5" providerId="ADAL" clId="{05670415-4779-9940-B4CB-2485B1E41D7D}" dt="2024-11-02T02:39:32.283" v="3759" actId="1076"/>
          <ac:spMkLst>
            <pc:docMk/>
            <pc:sldMk cId="0" sldId="264"/>
            <ac:spMk id="15" creationId="{1F7A01F2-5A86-9BA6-40F7-4B26C222053C}"/>
          </ac:spMkLst>
        </pc:spChg>
        <pc:spChg chg="del">
          <ac:chgData name="Zeke Weng" userId="8ed089fb-73dc-4d02-ab68-b49227a3f2f5" providerId="ADAL" clId="{05670415-4779-9940-B4CB-2485B1E41D7D}" dt="2024-11-01T19:34:10.383" v="1664" actId="478"/>
          <ac:spMkLst>
            <pc:docMk/>
            <pc:sldMk cId="0" sldId="264"/>
            <ac:spMk id="16" creationId="{00000000-0000-0000-0000-000000000000}"/>
          </ac:spMkLst>
        </pc:spChg>
        <pc:spChg chg="del">
          <ac:chgData name="Zeke Weng" userId="8ed089fb-73dc-4d02-ab68-b49227a3f2f5" providerId="ADAL" clId="{05670415-4779-9940-B4CB-2485B1E41D7D}" dt="2024-11-01T19:34:10.383" v="1664" actId="478"/>
          <ac:spMkLst>
            <pc:docMk/>
            <pc:sldMk cId="0" sldId="264"/>
            <ac:spMk id="17" creationId="{00000000-0000-0000-0000-000000000000}"/>
          </ac:spMkLst>
        </pc:spChg>
        <pc:spChg chg="del">
          <ac:chgData name="Zeke Weng" userId="8ed089fb-73dc-4d02-ab68-b49227a3f2f5" providerId="ADAL" clId="{05670415-4779-9940-B4CB-2485B1E41D7D}" dt="2024-11-01T19:34:10.383" v="1664" actId="478"/>
          <ac:spMkLst>
            <pc:docMk/>
            <pc:sldMk cId="0" sldId="264"/>
            <ac:spMk id="18" creationId="{00000000-0000-0000-0000-000000000000}"/>
          </ac:spMkLst>
        </pc:spChg>
        <pc:spChg chg="del">
          <ac:chgData name="Zeke Weng" userId="8ed089fb-73dc-4d02-ab68-b49227a3f2f5" providerId="ADAL" clId="{05670415-4779-9940-B4CB-2485B1E41D7D}" dt="2024-11-01T19:34:10.383" v="1664" actId="478"/>
          <ac:spMkLst>
            <pc:docMk/>
            <pc:sldMk cId="0" sldId="264"/>
            <ac:spMk id="19" creationId="{00000000-0000-0000-0000-000000000000}"/>
          </ac:spMkLst>
        </pc:spChg>
        <pc:spChg chg="add del mod">
          <ac:chgData name="Zeke Weng" userId="8ed089fb-73dc-4d02-ab68-b49227a3f2f5" providerId="ADAL" clId="{05670415-4779-9940-B4CB-2485B1E41D7D}" dt="2024-10-31T17:27:03.488" v="599" actId="478"/>
          <ac:spMkLst>
            <pc:docMk/>
            <pc:sldMk cId="0" sldId="264"/>
            <ac:spMk id="23" creationId="{DBE87386-D18B-2771-6E86-09B45604E1DB}"/>
          </ac:spMkLst>
        </pc:spChg>
        <pc:spChg chg="add mod">
          <ac:chgData name="Zeke Weng" userId="8ed089fb-73dc-4d02-ab68-b49227a3f2f5" providerId="ADAL" clId="{05670415-4779-9940-B4CB-2485B1E41D7D}" dt="2024-11-02T01:56:58.660" v="2479" actId="20577"/>
          <ac:spMkLst>
            <pc:docMk/>
            <pc:sldMk cId="0" sldId="264"/>
            <ac:spMk id="24" creationId="{84DEF0F0-8321-9D03-AC61-68A80244C749}"/>
          </ac:spMkLst>
        </pc:spChg>
        <pc:picChg chg="del">
          <ac:chgData name="Zeke Weng" userId="8ed089fb-73dc-4d02-ab68-b49227a3f2f5" providerId="ADAL" clId="{05670415-4779-9940-B4CB-2485B1E41D7D}" dt="2024-10-30T15:59:26.366" v="3" actId="478"/>
          <ac:picMkLst>
            <pc:docMk/>
            <pc:sldMk cId="0" sldId="264"/>
            <ac:picMk id="2" creationId="{00000000-0000-0000-0000-000000000000}"/>
          </ac:picMkLst>
        </pc:picChg>
        <pc:picChg chg="add del mod">
          <ac:chgData name="Zeke Weng" userId="8ed089fb-73dc-4d02-ab68-b49227a3f2f5" providerId="ADAL" clId="{05670415-4779-9940-B4CB-2485B1E41D7D}" dt="2024-10-31T16:55:11.689" v="448" actId="478"/>
          <ac:picMkLst>
            <pc:docMk/>
            <pc:sldMk cId="0" sldId="264"/>
            <ac:picMk id="21" creationId="{99E5CC59-70DB-27B0-59DD-6BCBF3575635}"/>
          </ac:picMkLst>
        </pc:picChg>
        <pc:picChg chg="add del mod">
          <ac:chgData name="Zeke Weng" userId="8ed089fb-73dc-4d02-ab68-b49227a3f2f5" providerId="ADAL" clId="{05670415-4779-9940-B4CB-2485B1E41D7D}" dt="2024-10-31T16:55:10.634" v="447" actId="478"/>
          <ac:picMkLst>
            <pc:docMk/>
            <pc:sldMk cId="0" sldId="264"/>
            <ac:picMk id="22" creationId="{FA8EA945-8B89-73CA-0A6C-399D003F9755}"/>
          </ac:picMkLst>
        </pc:picChg>
      </pc:sldChg>
      <pc:sldChg chg="addSp delSp modSp mod ord modAnim">
        <pc:chgData name="Zeke Weng" userId="8ed089fb-73dc-4d02-ab68-b49227a3f2f5" providerId="ADAL" clId="{05670415-4779-9940-B4CB-2485B1E41D7D}" dt="2024-11-02T16:15:26.365" v="4925"/>
        <pc:sldMkLst>
          <pc:docMk/>
          <pc:sldMk cId="0" sldId="265"/>
        </pc:sldMkLst>
        <pc:spChg chg="add del mod">
          <ac:chgData name="Zeke Weng" userId="8ed089fb-73dc-4d02-ab68-b49227a3f2f5" providerId="ADAL" clId="{05670415-4779-9940-B4CB-2485B1E41D7D}" dt="2024-11-02T03:25:28.543" v="4622" actId="478"/>
          <ac:spMkLst>
            <pc:docMk/>
            <pc:sldMk cId="0" sldId="265"/>
            <ac:spMk id="2" creationId="{B5C9CEAF-4783-B7EA-00B7-608F28010643}"/>
          </ac:spMkLst>
        </pc:spChg>
        <pc:spChg chg="del mod">
          <ac:chgData name="Zeke Weng" userId="8ed089fb-73dc-4d02-ab68-b49227a3f2f5" providerId="ADAL" clId="{05670415-4779-9940-B4CB-2485B1E41D7D}" dt="2024-10-31T16:55:52.114" v="476" actId="478"/>
          <ac:spMkLst>
            <pc:docMk/>
            <pc:sldMk cId="0" sldId="265"/>
            <ac:spMk id="3" creationId="{00000000-0000-0000-0000-000000000000}"/>
          </ac:spMkLst>
        </pc:spChg>
        <pc:spChg chg="add mod">
          <ac:chgData name="Zeke Weng" userId="8ed089fb-73dc-4d02-ab68-b49227a3f2f5" providerId="ADAL" clId="{05670415-4779-9940-B4CB-2485B1E41D7D}" dt="2024-11-01T19:36:05.488" v="1738" actId="1076"/>
          <ac:spMkLst>
            <pc:docMk/>
            <pc:sldMk cId="0" sldId="265"/>
            <ac:spMk id="3" creationId="{7BFD5D9A-5849-E7A2-0CDD-EB5ED68CECDD}"/>
          </ac:spMkLst>
        </pc:spChg>
        <pc:spChg chg="add del mod">
          <ac:chgData name="Zeke Weng" userId="8ed089fb-73dc-4d02-ab68-b49227a3f2f5" providerId="ADAL" clId="{05670415-4779-9940-B4CB-2485B1E41D7D}" dt="2024-11-02T03:28:08.155" v="4680" actId="478"/>
          <ac:spMkLst>
            <pc:docMk/>
            <pc:sldMk cId="0" sldId="265"/>
            <ac:spMk id="4" creationId="{00000000-0000-0000-0000-000000000000}"/>
          </ac:spMkLst>
        </pc:spChg>
        <pc:spChg chg="add del mod">
          <ac:chgData name="Zeke Weng" userId="8ed089fb-73dc-4d02-ab68-b49227a3f2f5" providerId="ADAL" clId="{05670415-4779-9940-B4CB-2485B1E41D7D}" dt="2024-11-02T03:29:03.615" v="4696" actId="1076"/>
          <ac:spMkLst>
            <pc:docMk/>
            <pc:sldMk cId="0" sldId="265"/>
            <ac:spMk id="5" creationId="{00000000-0000-0000-0000-000000000000}"/>
          </ac:spMkLst>
        </pc:spChg>
        <pc:spChg chg="mod">
          <ac:chgData name="Zeke Weng" userId="8ed089fb-73dc-4d02-ab68-b49227a3f2f5" providerId="ADAL" clId="{05670415-4779-9940-B4CB-2485B1E41D7D}" dt="2024-11-01T19:34:20.999" v="1685" actId="1035"/>
          <ac:spMkLst>
            <pc:docMk/>
            <pc:sldMk cId="0" sldId="265"/>
            <ac:spMk id="6" creationId="{00000000-0000-0000-0000-000000000000}"/>
          </ac:spMkLst>
        </pc:spChg>
        <pc:spChg chg="mod">
          <ac:chgData name="Zeke Weng" userId="8ed089fb-73dc-4d02-ab68-b49227a3f2f5" providerId="ADAL" clId="{05670415-4779-9940-B4CB-2485B1E41D7D}" dt="2024-11-02T03:28:32.919" v="4689" actId="1076"/>
          <ac:spMkLst>
            <pc:docMk/>
            <pc:sldMk cId="0" sldId="265"/>
            <ac:spMk id="7" creationId="{00000000-0000-0000-0000-000000000000}"/>
          </ac:spMkLst>
        </pc:spChg>
        <pc:spChg chg="mod">
          <ac:chgData name="Zeke Weng" userId="8ed089fb-73dc-4d02-ab68-b49227a3f2f5" providerId="ADAL" clId="{05670415-4779-9940-B4CB-2485B1E41D7D}" dt="2024-11-02T03:28:54.500" v="4694" actId="1076"/>
          <ac:spMkLst>
            <pc:docMk/>
            <pc:sldMk cId="0" sldId="265"/>
            <ac:spMk id="8" creationId="{00000000-0000-0000-0000-000000000000}"/>
          </ac:spMkLst>
        </pc:spChg>
        <pc:spChg chg="mod">
          <ac:chgData name="Zeke Weng" userId="8ed089fb-73dc-4d02-ab68-b49227a3f2f5" providerId="ADAL" clId="{05670415-4779-9940-B4CB-2485B1E41D7D}" dt="2024-11-01T19:36:13.182" v="1740"/>
          <ac:spMkLst>
            <pc:docMk/>
            <pc:sldMk cId="0" sldId="265"/>
            <ac:spMk id="9" creationId="{00000000-0000-0000-0000-000000000000}"/>
          </ac:spMkLst>
        </pc:spChg>
        <pc:spChg chg="del mod">
          <ac:chgData name="Zeke Weng" userId="8ed089fb-73dc-4d02-ab68-b49227a3f2f5" providerId="ADAL" clId="{05670415-4779-9940-B4CB-2485B1E41D7D}" dt="2024-11-02T03:25:28.543" v="4622" actId="478"/>
          <ac:spMkLst>
            <pc:docMk/>
            <pc:sldMk cId="0" sldId="265"/>
            <ac:spMk id="10" creationId="{00000000-0000-0000-0000-000000000000}"/>
          </ac:spMkLst>
        </pc:spChg>
        <pc:spChg chg="mod">
          <ac:chgData name="Zeke Weng" userId="8ed089fb-73dc-4d02-ab68-b49227a3f2f5" providerId="ADAL" clId="{05670415-4779-9940-B4CB-2485B1E41D7D}" dt="2024-11-01T19:36:33.617" v="1781" actId="20577"/>
          <ac:spMkLst>
            <pc:docMk/>
            <pc:sldMk cId="0" sldId="265"/>
            <ac:spMk id="11" creationId="{00000000-0000-0000-0000-000000000000}"/>
          </ac:spMkLst>
        </pc:spChg>
        <pc:spChg chg="mod">
          <ac:chgData name="Zeke Weng" userId="8ed089fb-73dc-4d02-ab68-b49227a3f2f5" providerId="ADAL" clId="{05670415-4779-9940-B4CB-2485B1E41D7D}" dt="2024-11-01T19:55:31.533" v="2095" actId="20577"/>
          <ac:spMkLst>
            <pc:docMk/>
            <pc:sldMk cId="0" sldId="265"/>
            <ac:spMk id="12" creationId="{00000000-0000-0000-0000-000000000000}"/>
          </ac:spMkLst>
        </pc:spChg>
        <pc:spChg chg="del mod">
          <ac:chgData name="Zeke Weng" userId="8ed089fb-73dc-4d02-ab68-b49227a3f2f5" providerId="ADAL" clId="{05670415-4779-9940-B4CB-2485B1E41D7D}" dt="2024-11-02T03:25:28.543" v="4622" actId="478"/>
          <ac:spMkLst>
            <pc:docMk/>
            <pc:sldMk cId="0" sldId="265"/>
            <ac:spMk id="13" creationId="{00000000-0000-0000-0000-000000000000}"/>
          </ac:spMkLst>
        </pc:spChg>
        <pc:spChg chg="add del mod">
          <ac:chgData name="Zeke Weng" userId="8ed089fb-73dc-4d02-ab68-b49227a3f2f5" providerId="ADAL" clId="{05670415-4779-9940-B4CB-2485B1E41D7D}" dt="2024-11-01T19:35:19.895" v="1724" actId="478"/>
          <ac:spMkLst>
            <pc:docMk/>
            <pc:sldMk cId="0" sldId="265"/>
            <ac:spMk id="14" creationId="{00000000-0000-0000-0000-000000000000}"/>
          </ac:spMkLst>
        </pc:spChg>
        <pc:spChg chg="del">
          <ac:chgData name="Zeke Weng" userId="8ed089fb-73dc-4d02-ab68-b49227a3f2f5" providerId="ADAL" clId="{05670415-4779-9940-B4CB-2485B1E41D7D}" dt="2024-11-02T03:25:28.543" v="4622" actId="478"/>
          <ac:spMkLst>
            <pc:docMk/>
            <pc:sldMk cId="0" sldId="265"/>
            <ac:spMk id="14" creationId="{C0A3B199-F1AF-9FCA-06C2-C521682A0EC8}"/>
          </ac:spMkLst>
        </pc:spChg>
        <pc:spChg chg="del mod">
          <ac:chgData name="Zeke Weng" userId="8ed089fb-73dc-4d02-ab68-b49227a3f2f5" providerId="ADAL" clId="{05670415-4779-9940-B4CB-2485B1E41D7D}" dt="2024-11-02T03:25:28.543" v="4622" actId="478"/>
          <ac:spMkLst>
            <pc:docMk/>
            <pc:sldMk cId="0" sldId="265"/>
            <ac:spMk id="15" creationId="{00000000-0000-0000-0000-000000000000}"/>
          </ac:spMkLst>
        </pc:spChg>
        <pc:spChg chg="add del mod">
          <ac:chgData name="Zeke Weng" userId="8ed089fb-73dc-4d02-ab68-b49227a3f2f5" providerId="ADAL" clId="{05670415-4779-9940-B4CB-2485B1E41D7D}" dt="2024-10-31T17:27:46.748" v="634" actId="478"/>
          <ac:spMkLst>
            <pc:docMk/>
            <pc:sldMk cId="0" sldId="265"/>
            <ac:spMk id="17" creationId="{1D7730D6-DD63-5E94-25C3-9CCF8D82A11E}"/>
          </ac:spMkLst>
        </pc:spChg>
        <pc:spChg chg="add mod">
          <ac:chgData name="Zeke Weng" userId="8ed089fb-73dc-4d02-ab68-b49227a3f2f5" providerId="ADAL" clId="{05670415-4779-9940-B4CB-2485B1E41D7D}" dt="2024-11-01T19:36:22.634" v="1741"/>
          <ac:spMkLst>
            <pc:docMk/>
            <pc:sldMk cId="0" sldId="265"/>
            <ac:spMk id="17" creationId="{663F968C-2FC1-F7E0-02A3-1FB82C27BFF7}"/>
          </ac:spMkLst>
        </pc:spChg>
        <pc:spChg chg="add mod">
          <ac:chgData name="Zeke Weng" userId="8ed089fb-73dc-4d02-ab68-b49227a3f2f5" providerId="ADAL" clId="{05670415-4779-9940-B4CB-2485B1E41D7D}" dt="2024-11-02T03:25:21.821" v="4621"/>
          <ac:spMkLst>
            <pc:docMk/>
            <pc:sldMk cId="0" sldId="265"/>
            <ac:spMk id="17" creationId="{A50182B5-71D2-37A2-F634-65FB7FC26F58}"/>
          </ac:spMkLst>
        </pc:spChg>
        <pc:spChg chg="add mod">
          <ac:chgData name="Zeke Weng" userId="8ed089fb-73dc-4d02-ab68-b49227a3f2f5" providerId="ADAL" clId="{05670415-4779-9940-B4CB-2485B1E41D7D}" dt="2024-11-02T03:25:03.047" v="4616" actId="20577"/>
          <ac:spMkLst>
            <pc:docMk/>
            <pc:sldMk cId="0" sldId="265"/>
            <ac:spMk id="18" creationId="{54C8C090-D694-49A9-BA5F-13AFD822C2DB}"/>
          </ac:spMkLst>
        </pc:spChg>
        <pc:picChg chg="del">
          <ac:chgData name="Zeke Weng" userId="8ed089fb-73dc-4d02-ab68-b49227a3f2f5" providerId="ADAL" clId="{05670415-4779-9940-B4CB-2485B1E41D7D}" dt="2024-10-31T16:55:14.907" v="449" actId="478"/>
          <ac:picMkLst>
            <pc:docMk/>
            <pc:sldMk cId="0" sldId="265"/>
            <ac:picMk id="2" creationId="{00000000-0000-0000-0000-000000000000}"/>
          </ac:picMkLst>
        </pc:picChg>
      </pc:sldChg>
      <pc:sldChg chg="addSp delSp modSp mod">
        <pc:chgData name="Zeke Weng" userId="8ed089fb-73dc-4d02-ab68-b49227a3f2f5" providerId="ADAL" clId="{05670415-4779-9940-B4CB-2485B1E41D7D}" dt="2024-11-01T19:15:22.859" v="1527" actId="1076"/>
        <pc:sldMkLst>
          <pc:docMk/>
          <pc:sldMk cId="1097814567" sldId="266"/>
        </pc:sldMkLst>
        <pc:spChg chg="del mod">
          <ac:chgData name="Zeke Weng" userId="8ed089fb-73dc-4d02-ab68-b49227a3f2f5" providerId="ADAL" clId="{05670415-4779-9940-B4CB-2485B1E41D7D}" dt="2024-10-31T16:51:01.517" v="351" actId="478"/>
          <ac:spMkLst>
            <pc:docMk/>
            <pc:sldMk cId="1097814567" sldId="266"/>
            <ac:spMk id="3" creationId="{CE9DB176-94AD-64DE-4444-029842D2010C}"/>
          </ac:spMkLst>
        </pc:spChg>
        <pc:spChg chg="add mod">
          <ac:chgData name="Zeke Weng" userId="8ed089fb-73dc-4d02-ab68-b49227a3f2f5" providerId="ADAL" clId="{05670415-4779-9940-B4CB-2485B1E41D7D}" dt="2024-10-31T16:52:35.664" v="376" actId="20577"/>
          <ac:spMkLst>
            <pc:docMk/>
            <pc:sldMk cId="1097814567" sldId="266"/>
            <ac:spMk id="8" creationId="{C6824EE2-E22F-083B-B155-D370F2E12D51}"/>
          </ac:spMkLst>
        </pc:spChg>
        <pc:spChg chg="add del mod">
          <ac:chgData name="Zeke Weng" userId="8ed089fb-73dc-4d02-ab68-b49227a3f2f5" providerId="ADAL" clId="{05670415-4779-9940-B4CB-2485B1E41D7D}" dt="2024-10-31T16:50:58.064" v="349" actId="478"/>
          <ac:spMkLst>
            <pc:docMk/>
            <pc:sldMk cId="1097814567" sldId="266"/>
            <ac:spMk id="10" creationId="{D6042335-6358-412E-BD7C-157CEBD0F5FC}"/>
          </ac:spMkLst>
        </pc:spChg>
        <pc:spChg chg="add del mod">
          <ac:chgData name="Zeke Weng" userId="8ed089fb-73dc-4d02-ab68-b49227a3f2f5" providerId="ADAL" clId="{05670415-4779-9940-B4CB-2485B1E41D7D}" dt="2024-10-31T16:53:01.919" v="386" actId="478"/>
          <ac:spMkLst>
            <pc:docMk/>
            <pc:sldMk cId="1097814567" sldId="266"/>
            <ac:spMk id="11" creationId="{18733FBF-5A4C-4700-0C40-FE43322DAE51}"/>
          </ac:spMkLst>
        </pc:spChg>
        <pc:spChg chg="add mod">
          <ac:chgData name="Zeke Weng" userId="8ed089fb-73dc-4d02-ab68-b49227a3f2f5" providerId="ADAL" clId="{05670415-4779-9940-B4CB-2485B1E41D7D}" dt="2024-10-31T16:53:08.201" v="407" actId="20577"/>
          <ac:spMkLst>
            <pc:docMk/>
            <pc:sldMk cId="1097814567" sldId="266"/>
            <ac:spMk id="12" creationId="{7A3AE209-3042-3F80-2F4C-24BCBA8606F8}"/>
          </ac:spMkLst>
        </pc:spChg>
        <pc:picChg chg="del">
          <ac:chgData name="Zeke Weng" userId="8ed089fb-73dc-4d02-ab68-b49227a3f2f5" providerId="ADAL" clId="{05670415-4779-9940-B4CB-2485B1E41D7D}" dt="2024-10-30T15:59:33.251" v="4" actId="478"/>
          <ac:picMkLst>
            <pc:docMk/>
            <pc:sldMk cId="1097814567" sldId="266"/>
            <ac:picMk id="2" creationId="{5DFFA48C-A997-C5FB-793D-15CAD71993ED}"/>
          </ac:picMkLst>
        </pc:picChg>
        <pc:picChg chg="mod">
          <ac:chgData name="Zeke Weng" userId="8ed089fb-73dc-4d02-ab68-b49227a3f2f5" providerId="ADAL" clId="{05670415-4779-9940-B4CB-2485B1E41D7D}" dt="2024-11-01T19:13:54.961" v="1512" actId="1076"/>
          <ac:picMkLst>
            <pc:docMk/>
            <pc:sldMk cId="1097814567" sldId="266"/>
            <ac:picMk id="2" creationId="{EE0D00E2-D15D-1AD2-A344-86F47792EB87}"/>
          </ac:picMkLst>
        </pc:picChg>
        <pc:picChg chg="add mod">
          <ac:chgData name="Zeke Weng" userId="8ed089fb-73dc-4d02-ab68-b49227a3f2f5" providerId="ADAL" clId="{05670415-4779-9940-B4CB-2485B1E41D7D}" dt="2024-11-01T19:14:14.374" v="1519" actId="1076"/>
          <ac:picMkLst>
            <pc:docMk/>
            <pc:sldMk cId="1097814567" sldId="266"/>
            <ac:picMk id="3" creationId="{3D7259CF-00D8-AFDA-A78F-D41B5BBA5205}"/>
          </ac:picMkLst>
        </pc:picChg>
        <pc:picChg chg="add del mod">
          <ac:chgData name="Zeke Weng" userId="8ed089fb-73dc-4d02-ab68-b49227a3f2f5" providerId="ADAL" clId="{05670415-4779-9940-B4CB-2485B1E41D7D}" dt="2024-11-01T19:14:56.960" v="1522" actId="478"/>
          <ac:picMkLst>
            <pc:docMk/>
            <pc:sldMk cId="1097814567" sldId="266"/>
            <ac:picMk id="1026" creationId="{D25743CD-053E-FE2A-5B72-F5A2579C3BE9}"/>
          </ac:picMkLst>
        </pc:picChg>
        <pc:picChg chg="add mod">
          <ac:chgData name="Zeke Weng" userId="8ed089fb-73dc-4d02-ab68-b49227a3f2f5" providerId="ADAL" clId="{05670415-4779-9940-B4CB-2485B1E41D7D}" dt="2024-11-01T19:15:22.859" v="1527" actId="1076"/>
          <ac:picMkLst>
            <pc:docMk/>
            <pc:sldMk cId="1097814567" sldId="266"/>
            <ac:picMk id="1028" creationId="{133A58B7-9DD1-37D0-5C9E-11A6D3A9B273}"/>
          </ac:picMkLst>
        </pc:picChg>
        <pc:cxnChg chg="add del">
          <ac:chgData name="Zeke Weng" userId="8ed089fb-73dc-4d02-ab68-b49227a3f2f5" providerId="ADAL" clId="{05670415-4779-9940-B4CB-2485B1E41D7D}" dt="2024-10-31T16:51:46.963" v="368" actId="478"/>
          <ac:cxnSpMkLst>
            <pc:docMk/>
            <pc:sldMk cId="1097814567" sldId="266"/>
            <ac:cxnSpMk id="9" creationId="{3C035D2B-82B2-D984-3025-25787CF8E205}"/>
          </ac:cxnSpMkLst>
        </pc:cxnChg>
      </pc:sldChg>
      <pc:sldChg chg="addSp delSp modSp mod modShow">
        <pc:chgData name="Zeke Weng" userId="8ed089fb-73dc-4d02-ab68-b49227a3f2f5" providerId="ADAL" clId="{05670415-4779-9940-B4CB-2485B1E41D7D}" dt="2024-11-02T16:36:13.713" v="4936" actId="20577"/>
        <pc:sldMkLst>
          <pc:docMk/>
          <pc:sldMk cId="379330808" sldId="267"/>
        </pc:sldMkLst>
        <pc:spChg chg="add mod">
          <ac:chgData name="Zeke Weng" userId="8ed089fb-73dc-4d02-ab68-b49227a3f2f5" providerId="ADAL" clId="{05670415-4779-9940-B4CB-2485B1E41D7D}" dt="2024-11-01T19:18:04.307" v="1615" actId="167"/>
          <ac:spMkLst>
            <pc:docMk/>
            <pc:sldMk cId="379330808" sldId="267"/>
            <ac:spMk id="2" creationId="{FCA85F26-2D02-C373-6112-3BBEAB1994C4}"/>
          </ac:spMkLst>
        </pc:spChg>
        <pc:spChg chg="add del mod">
          <ac:chgData name="Zeke Weng" userId="8ed089fb-73dc-4d02-ab68-b49227a3f2f5" providerId="ADAL" clId="{05670415-4779-9940-B4CB-2485B1E41D7D}" dt="2024-11-02T16:36:13.713" v="4936" actId="20577"/>
          <ac:spMkLst>
            <pc:docMk/>
            <pc:sldMk cId="379330808" sldId="267"/>
            <ac:spMk id="3" creationId="{FCBEC4AC-7358-D5AD-187C-B006AEA96A64}"/>
          </ac:spMkLst>
        </pc:spChg>
        <pc:spChg chg="mod">
          <ac:chgData name="Zeke Weng" userId="8ed089fb-73dc-4d02-ab68-b49227a3f2f5" providerId="ADAL" clId="{05670415-4779-9940-B4CB-2485B1E41D7D}" dt="2024-11-01T19:17:39.792" v="1607" actId="14100"/>
          <ac:spMkLst>
            <pc:docMk/>
            <pc:sldMk cId="379330808" sldId="267"/>
            <ac:spMk id="4" creationId="{59369B46-5B71-A2A5-D374-7C8596772E71}"/>
          </ac:spMkLst>
        </pc:spChg>
        <pc:spChg chg="del">
          <ac:chgData name="Zeke Weng" userId="8ed089fb-73dc-4d02-ab68-b49227a3f2f5" providerId="ADAL" clId="{05670415-4779-9940-B4CB-2485B1E41D7D}" dt="2024-11-01T19:17:50.280" v="1612" actId="478"/>
          <ac:spMkLst>
            <pc:docMk/>
            <pc:sldMk cId="379330808" sldId="267"/>
            <ac:spMk id="5" creationId="{1768EAA6-3289-49EF-D217-38BD2A562D68}"/>
          </ac:spMkLst>
        </pc:spChg>
        <pc:spChg chg="add del">
          <ac:chgData name="Zeke Weng" userId="8ed089fb-73dc-4d02-ab68-b49227a3f2f5" providerId="ADAL" clId="{05670415-4779-9940-B4CB-2485B1E41D7D}" dt="2024-11-01T19:16:30.967" v="1540" actId="478"/>
          <ac:spMkLst>
            <pc:docMk/>
            <pc:sldMk cId="379330808" sldId="267"/>
            <ac:spMk id="9" creationId="{63F65F1C-D165-9678-504A-5D46FE58B91D}"/>
          </ac:spMkLst>
        </pc:spChg>
        <pc:spChg chg="mod">
          <ac:chgData name="Zeke Weng" userId="8ed089fb-73dc-4d02-ab68-b49227a3f2f5" providerId="ADAL" clId="{05670415-4779-9940-B4CB-2485B1E41D7D}" dt="2024-11-01T19:17:47.526" v="1611" actId="1037"/>
          <ac:spMkLst>
            <pc:docMk/>
            <pc:sldMk cId="379330808" sldId="267"/>
            <ac:spMk id="10" creationId="{B983F66C-6AC9-93CA-4325-99EABB3B9C75}"/>
          </ac:spMkLst>
        </pc:spChg>
        <pc:spChg chg="mod">
          <ac:chgData name="Zeke Weng" userId="8ed089fb-73dc-4d02-ab68-b49227a3f2f5" providerId="ADAL" clId="{05670415-4779-9940-B4CB-2485B1E41D7D}" dt="2024-11-01T19:17:20.484" v="1582" actId="14100"/>
          <ac:spMkLst>
            <pc:docMk/>
            <pc:sldMk cId="379330808" sldId="267"/>
            <ac:spMk id="11" creationId="{60DDA045-C827-1C46-F3E4-7A8143121590}"/>
          </ac:spMkLst>
        </pc:spChg>
        <pc:spChg chg="mod">
          <ac:chgData name="Zeke Weng" userId="8ed089fb-73dc-4d02-ab68-b49227a3f2f5" providerId="ADAL" clId="{05670415-4779-9940-B4CB-2485B1E41D7D}" dt="2024-11-02T02:05:04.531" v="2653" actId="1076"/>
          <ac:spMkLst>
            <pc:docMk/>
            <pc:sldMk cId="379330808" sldId="267"/>
            <ac:spMk id="13" creationId="{322554E2-042E-C456-F7F8-373D7B227D21}"/>
          </ac:spMkLst>
        </pc:spChg>
        <pc:spChg chg="del mod">
          <ac:chgData name="Zeke Weng" userId="8ed089fb-73dc-4d02-ab68-b49227a3f2f5" providerId="ADAL" clId="{05670415-4779-9940-B4CB-2485B1E41D7D}" dt="2024-11-01T19:16:33.361" v="1541" actId="478"/>
          <ac:spMkLst>
            <pc:docMk/>
            <pc:sldMk cId="379330808" sldId="267"/>
            <ac:spMk id="14" creationId="{1EABBB23-F0E1-EBC5-4CAF-23889B8A2056}"/>
          </ac:spMkLst>
        </pc:spChg>
        <pc:spChg chg="del">
          <ac:chgData name="Zeke Weng" userId="8ed089fb-73dc-4d02-ab68-b49227a3f2f5" providerId="ADAL" clId="{05670415-4779-9940-B4CB-2485B1E41D7D}" dt="2024-11-01T19:17:27.146" v="1585" actId="478"/>
          <ac:spMkLst>
            <pc:docMk/>
            <pc:sldMk cId="379330808" sldId="267"/>
            <ac:spMk id="15" creationId="{47A576E7-56C0-02FA-9B54-99CDBD49EB17}"/>
          </ac:spMkLst>
        </pc:spChg>
        <pc:spChg chg="del">
          <ac:chgData name="Zeke Weng" userId="8ed089fb-73dc-4d02-ab68-b49227a3f2f5" providerId="ADAL" clId="{05670415-4779-9940-B4CB-2485B1E41D7D}" dt="2024-11-01T19:17:24.815" v="1584" actId="478"/>
          <ac:spMkLst>
            <pc:docMk/>
            <pc:sldMk cId="379330808" sldId="267"/>
            <ac:spMk id="16" creationId="{00573BA2-3160-2806-217E-7F5493587E1A}"/>
          </ac:spMkLst>
        </pc:spChg>
        <pc:spChg chg="del">
          <ac:chgData name="Zeke Weng" userId="8ed089fb-73dc-4d02-ab68-b49227a3f2f5" providerId="ADAL" clId="{05670415-4779-9940-B4CB-2485B1E41D7D}" dt="2024-11-01T19:17:28.107" v="1586" actId="478"/>
          <ac:spMkLst>
            <pc:docMk/>
            <pc:sldMk cId="379330808" sldId="267"/>
            <ac:spMk id="17" creationId="{173287BD-CBC1-5293-0861-9FFAECFF65DA}"/>
          </ac:spMkLst>
        </pc:spChg>
        <pc:spChg chg="del">
          <ac:chgData name="Zeke Weng" userId="8ed089fb-73dc-4d02-ab68-b49227a3f2f5" providerId="ADAL" clId="{05670415-4779-9940-B4CB-2485B1E41D7D}" dt="2024-11-01T19:17:23.665" v="1583" actId="478"/>
          <ac:spMkLst>
            <pc:docMk/>
            <pc:sldMk cId="379330808" sldId="267"/>
            <ac:spMk id="18" creationId="{B326B0CD-2FCB-43C9-CEEA-5A0457CCE502}"/>
          </ac:spMkLst>
        </pc:spChg>
        <pc:spChg chg="del">
          <ac:chgData name="Zeke Weng" userId="8ed089fb-73dc-4d02-ab68-b49227a3f2f5" providerId="ADAL" clId="{05670415-4779-9940-B4CB-2485B1E41D7D}" dt="2024-10-31T16:49:16.271" v="317" actId="478"/>
          <ac:spMkLst>
            <pc:docMk/>
            <pc:sldMk cId="379330808" sldId="267"/>
            <ac:spMk id="20" creationId="{FF5498A1-DC7F-CC47-A519-BF89E7836C3A}"/>
          </ac:spMkLst>
        </pc:spChg>
        <pc:spChg chg="del">
          <ac:chgData name="Zeke Weng" userId="8ed089fb-73dc-4d02-ab68-b49227a3f2f5" providerId="ADAL" clId="{05670415-4779-9940-B4CB-2485B1E41D7D}" dt="2024-11-01T19:16:35.124" v="1542" actId="478"/>
          <ac:spMkLst>
            <pc:docMk/>
            <pc:sldMk cId="379330808" sldId="267"/>
            <ac:spMk id="21" creationId="{DFC339AA-0949-1CB8-C7BD-33E5997A2825}"/>
          </ac:spMkLst>
        </pc:spChg>
        <pc:spChg chg="add mod">
          <ac:chgData name="Zeke Weng" userId="8ed089fb-73dc-4d02-ab68-b49227a3f2f5" providerId="ADAL" clId="{05670415-4779-9940-B4CB-2485B1E41D7D}" dt="2024-10-31T16:49:33.672" v="323" actId="255"/>
          <ac:spMkLst>
            <pc:docMk/>
            <pc:sldMk cId="379330808" sldId="267"/>
            <ac:spMk id="25" creationId="{0ABC924C-652C-BCC9-05F6-D03C3207D257}"/>
          </ac:spMkLst>
        </pc:spChg>
        <pc:picChg chg="mod">
          <ac:chgData name="Zeke Weng" userId="8ed089fb-73dc-4d02-ab68-b49227a3f2f5" providerId="ADAL" clId="{05670415-4779-9940-B4CB-2485B1E41D7D}" dt="2024-11-01T19:16:24.479" v="1537" actId="1076"/>
          <ac:picMkLst>
            <pc:docMk/>
            <pc:sldMk cId="379330808" sldId="267"/>
            <ac:picMk id="23" creationId="{CAE8D0C1-9B51-271E-393E-93D27B759A93}"/>
          </ac:picMkLst>
        </pc:picChg>
        <pc:picChg chg="del mod">
          <ac:chgData name="Zeke Weng" userId="8ed089fb-73dc-4d02-ab68-b49227a3f2f5" providerId="ADAL" clId="{05670415-4779-9940-B4CB-2485B1E41D7D}" dt="2024-10-31T16:47:58.939" v="293" actId="478"/>
          <ac:picMkLst>
            <pc:docMk/>
            <pc:sldMk cId="379330808" sldId="267"/>
            <ac:picMk id="24" creationId="{DD9DACEC-7C56-2856-0F49-95A062173D45}"/>
          </ac:picMkLst>
        </pc:picChg>
        <pc:picChg chg="mod">
          <ac:chgData name="Zeke Weng" userId="8ed089fb-73dc-4d02-ab68-b49227a3f2f5" providerId="ADAL" clId="{05670415-4779-9940-B4CB-2485B1E41D7D}" dt="2024-11-01T19:16:18.134" v="1535" actId="1076"/>
          <ac:picMkLst>
            <pc:docMk/>
            <pc:sldMk cId="379330808" sldId="267"/>
            <ac:picMk id="1026" creationId="{2FEF7C89-E387-8BB7-A3D3-2C2227DC8B0E}"/>
          </ac:picMkLst>
        </pc:picChg>
      </pc:sldChg>
      <pc:sldChg chg="addSp delSp modSp add mod">
        <pc:chgData name="Zeke Weng" userId="8ed089fb-73dc-4d02-ab68-b49227a3f2f5" providerId="ADAL" clId="{05670415-4779-9940-B4CB-2485B1E41D7D}" dt="2024-11-01T14:39:25.080" v="1504" actId="1076"/>
        <pc:sldMkLst>
          <pc:docMk/>
          <pc:sldMk cId="2263599647" sldId="268"/>
        </pc:sldMkLst>
        <pc:spChg chg="add mod">
          <ac:chgData name="Zeke Weng" userId="8ed089fb-73dc-4d02-ab68-b49227a3f2f5" providerId="ADAL" clId="{05670415-4779-9940-B4CB-2485B1E41D7D}" dt="2024-10-31T17:27:26.450" v="629" actId="255"/>
          <ac:spMkLst>
            <pc:docMk/>
            <pc:sldMk cId="2263599647" sldId="268"/>
            <ac:spMk id="2" creationId="{38DE6813-430A-52C3-AC48-F14F08B4C226}"/>
          </ac:spMkLst>
        </pc:spChg>
        <pc:spChg chg="del">
          <ac:chgData name="Zeke Weng" userId="8ed089fb-73dc-4d02-ab68-b49227a3f2f5" providerId="ADAL" clId="{05670415-4779-9940-B4CB-2485B1E41D7D}" dt="2024-10-31T17:26:17.078" v="592" actId="478"/>
          <ac:spMkLst>
            <pc:docMk/>
            <pc:sldMk cId="2263599647" sldId="268"/>
            <ac:spMk id="3" creationId="{5ACBB6A1-2B23-430E-79E8-1764F5D2085B}"/>
          </ac:spMkLst>
        </pc:spChg>
        <pc:spChg chg="del">
          <ac:chgData name="Zeke Weng" userId="8ed089fb-73dc-4d02-ab68-b49227a3f2f5" providerId="ADAL" clId="{05670415-4779-9940-B4CB-2485B1E41D7D}" dt="2024-10-31T16:48:30.088" v="301" actId="478"/>
          <ac:spMkLst>
            <pc:docMk/>
            <pc:sldMk cId="2263599647" sldId="268"/>
            <ac:spMk id="5" creationId="{C67CE0FD-F341-4333-B541-8FFD7EF8C10E}"/>
          </ac:spMkLst>
        </pc:spChg>
        <pc:spChg chg="del">
          <ac:chgData name="Zeke Weng" userId="8ed089fb-73dc-4d02-ab68-b49227a3f2f5" providerId="ADAL" clId="{05670415-4779-9940-B4CB-2485B1E41D7D}" dt="2024-10-31T16:48:30.088" v="301" actId="478"/>
          <ac:spMkLst>
            <pc:docMk/>
            <pc:sldMk cId="2263599647" sldId="268"/>
            <ac:spMk id="6" creationId="{77F8B41A-ECCD-2D74-0EA5-E217FB1E64C8}"/>
          </ac:spMkLst>
        </pc:spChg>
        <pc:spChg chg="del">
          <ac:chgData name="Zeke Weng" userId="8ed089fb-73dc-4d02-ab68-b49227a3f2f5" providerId="ADAL" clId="{05670415-4779-9940-B4CB-2485B1E41D7D}" dt="2024-10-31T16:48:30.088" v="301" actId="478"/>
          <ac:spMkLst>
            <pc:docMk/>
            <pc:sldMk cId="2263599647" sldId="268"/>
            <ac:spMk id="8" creationId="{CFA94069-D1BC-F862-F14D-98001D81BB78}"/>
          </ac:spMkLst>
        </pc:spChg>
        <pc:spChg chg="del">
          <ac:chgData name="Zeke Weng" userId="8ed089fb-73dc-4d02-ab68-b49227a3f2f5" providerId="ADAL" clId="{05670415-4779-9940-B4CB-2485B1E41D7D}" dt="2024-10-31T16:48:30.088" v="301" actId="478"/>
          <ac:spMkLst>
            <pc:docMk/>
            <pc:sldMk cId="2263599647" sldId="268"/>
            <ac:spMk id="9" creationId="{3F141A22-0D4D-BAD9-D280-B29364EC6589}"/>
          </ac:spMkLst>
        </pc:spChg>
        <pc:spChg chg="del">
          <ac:chgData name="Zeke Weng" userId="8ed089fb-73dc-4d02-ab68-b49227a3f2f5" providerId="ADAL" clId="{05670415-4779-9940-B4CB-2485B1E41D7D}" dt="2024-10-31T16:48:30.088" v="301" actId="478"/>
          <ac:spMkLst>
            <pc:docMk/>
            <pc:sldMk cId="2263599647" sldId="268"/>
            <ac:spMk id="11" creationId="{BD05332E-3CC3-08D9-AB5B-A4CD7416FC15}"/>
          </ac:spMkLst>
        </pc:spChg>
        <pc:spChg chg="del">
          <ac:chgData name="Zeke Weng" userId="8ed089fb-73dc-4d02-ab68-b49227a3f2f5" providerId="ADAL" clId="{05670415-4779-9940-B4CB-2485B1E41D7D}" dt="2024-10-31T16:48:30.088" v="301" actId="478"/>
          <ac:spMkLst>
            <pc:docMk/>
            <pc:sldMk cId="2263599647" sldId="268"/>
            <ac:spMk id="12" creationId="{603828BF-A9A7-073E-982E-772832967A27}"/>
          </ac:spMkLst>
        </pc:spChg>
        <pc:picChg chg="del">
          <ac:chgData name="Zeke Weng" userId="8ed089fb-73dc-4d02-ab68-b49227a3f2f5" providerId="ADAL" clId="{05670415-4779-9940-B4CB-2485B1E41D7D}" dt="2024-10-31T16:48:30.088" v="301" actId="478"/>
          <ac:picMkLst>
            <pc:docMk/>
            <pc:sldMk cId="2263599647" sldId="268"/>
            <ac:picMk id="4" creationId="{E59A233B-79AB-D84D-3025-AF6138530BFE}"/>
          </ac:picMkLst>
        </pc:picChg>
        <pc:picChg chg="del">
          <ac:chgData name="Zeke Weng" userId="8ed089fb-73dc-4d02-ab68-b49227a3f2f5" providerId="ADAL" clId="{05670415-4779-9940-B4CB-2485B1E41D7D}" dt="2024-10-31T16:48:30.088" v="301" actId="478"/>
          <ac:picMkLst>
            <pc:docMk/>
            <pc:sldMk cId="2263599647" sldId="268"/>
            <ac:picMk id="7" creationId="{3CDA833B-A153-5BC1-36AA-84A73D6BA274}"/>
          </ac:picMkLst>
        </pc:picChg>
        <pc:picChg chg="del">
          <ac:chgData name="Zeke Weng" userId="8ed089fb-73dc-4d02-ab68-b49227a3f2f5" providerId="ADAL" clId="{05670415-4779-9940-B4CB-2485B1E41D7D}" dt="2024-10-31T16:48:30.088" v="301" actId="478"/>
          <ac:picMkLst>
            <pc:docMk/>
            <pc:sldMk cId="2263599647" sldId="268"/>
            <ac:picMk id="10" creationId="{29493400-B78C-D3C0-7306-BF64E7945ADD}"/>
          </ac:picMkLst>
        </pc:picChg>
        <pc:picChg chg="add del mod">
          <ac:chgData name="Zeke Weng" userId="8ed089fb-73dc-4d02-ab68-b49227a3f2f5" providerId="ADAL" clId="{05670415-4779-9940-B4CB-2485B1E41D7D}" dt="2024-11-01T14:39:18.916" v="1503" actId="478"/>
          <ac:picMkLst>
            <pc:docMk/>
            <pc:sldMk cId="2263599647" sldId="268"/>
            <ac:picMk id="14" creationId="{D2071DB7-8B3F-F276-8C43-D4126E145AE7}"/>
          </ac:picMkLst>
        </pc:picChg>
        <pc:picChg chg="del">
          <ac:chgData name="Zeke Weng" userId="8ed089fb-73dc-4d02-ab68-b49227a3f2f5" providerId="ADAL" clId="{05670415-4779-9940-B4CB-2485B1E41D7D}" dt="2024-10-30T16:01:07.191" v="9" actId="478"/>
          <ac:picMkLst>
            <pc:docMk/>
            <pc:sldMk cId="2263599647" sldId="268"/>
            <ac:picMk id="5122" creationId="{EF8080AB-A220-FF45-E615-041EF32E421C}"/>
          </ac:picMkLst>
        </pc:picChg>
        <pc:picChg chg="add mod">
          <ac:chgData name="Zeke Weng" userId="8ed089fb-73dc-4d02-ab68-b49227a3f2f5" providerId="ADAL" clId="{05670415-4779-9940-B4CB-2485B1E41D7D}" dt="2024-11-01T14:39:25.080" v="1504" actId="1076"/>
          <ac:picMkLst>
            <pc:docMk/>
            <pc:sldMk cId="2263599647" sldId="268"/>
            <ac:picMk id="7170" creationId="{12DB3B65-9B4B-6579-4032-A344D29666C9}"/>
          </ac:picMkLst>
        </pc:picChg>
      </pc:sldChg>
      <pc:sldChg chg="addSp delSp modSp add mod">
        <pc:chgData name="Zeke Weng" userId="8ed089fb-73dc-4d02-ab68-b49227a3f2f5" providerId="ADAL" clId="{05670415-4779-9940-B4CB-2485B1E41D7D}" dt="2024-10-31T17:28:05.305" v="640"/>
        <pc:sldMkLst>
          <pc:docMk/>
          <pc:sldMk cId="1053493009" sldId="269"/>
        </pc:sldMkLst>
        <pc:spChg chg="add del mod">
          <ac:chgData name="Zeke Weng" userId="8ed089fb-73dc-4d02-ab68-b49227a3f2f5" providerId="ADAL" clId="{05670415-4779-9940-B4CB-2485B1E41D7D}" dt="2024-10-30T16:03:08.533" v="39" actId="478"/>
          <ac:spMkLst>
            <pc:docMk/>
            <pc:sldMk cId="1053493009" sldId="269"/>
            <ac:spMk id="2" creationId="{C719BBE0-B46B-F958-3DDC-39D39719D5F5}"/>
          </ac:spMkLst>
        </pc:spChg>
        <pc:spChg chg="del mod">
          <ac:chgData name="Zeke Weng" userId="8ed089fb-73dc-4d02-ab68-b49227a3f2f5" providerId="ADAL" clId="{05670415-4779-9940-B4CB-2485B1E41D7D}" dt="2024-10-30T16:04:18.783" v="68" actId="478"/>
          <ac:spMkLst>
            <pc:docMk/>
            <pc:sldMk cId="1053493009" sldId="269"/>
            <ac:spMk id="3" creationId="{C80FF891-8E6F-F4ED-A9D4-F6BCFE5BC744}"/>
          </ac:spMkLst>
        </pc:spChg>
        <pc:spChg chg="del">
          <ac:chgData name="Zeke Weng" userId="8ed089fb-73dc-4d02-ab68-b49227a3f2f5" providerId="ADAL" clId="{05670415-4779-9940-B4CB-2485B1E41D7D}" dt="2024-10-30T16:02:20.140" v="29" actId="478"/>
          <ac:spMkLst>
            <pc:docMk/>
            <pc:sldMk cId="1053493009" sldId="269"/>
            <ac:spMk id="4" creationId="{4E48233A-1D82-A08C-1735-6AFA5FB420C6}"/>
          </ac:spMkLst>
        </pc:spChg>
        <pc:spChg chg="add del">
          <ac:chgData name="Zeke Weng" userId="8ed089fb-73dc-4d02-ab68-b49227a3f2f5" providerId="ADAL" clId="{05670415-4779-9940-B4CB-2485B1E41D7D}" dt="2024-10-30T16:02:09.588" v="26" actId="478"/>
          <ac:spMkLst>
            <pc:docMk/>
            <pc:sldMk cId="1053493009" sldId="269"/>
            <ac:spMk id="5" creationId="{1714047D-DDBB-1891-8EF5-036D2FC69A1C}"/>
          </ac:spMkLst>
        </pc:spChg>
        <pc:spChg chg="add del">
          <ac:chgData name="Zeke Weng" userId="8ed089fb-73dc-4d02-ab68-b49227a3f2f5" providerId="ADAL" clId="{05670415-4779-9940-B4CB-2485B1E41D7D}" dt="2024-10-30T16:02:09.588" v="26" actId="478"/>
          <ac:spMkLst>
            <pc:docMk/>
            <pc:sldMk cId="1053493009" sldId="269"/>
            <ac:spMk id="6" creationId="{EAC3E4B9-60D1-1744-2BF2-F472EE461CC6}"/>
          </ac:spMkLst>
        </pc:spChg>
        <pc:spChg chg="add del">
          <ac:chgData name="Zeke Weng" userId="8ed089fb-73dc-4d02-ab68-b49227a3f2f5" providerId="ADAL" clId="{05670415-4779-9940-B4CB-2485B1E41D7D}" dt="2024-10-30T16:02:09.588" v="26" actId="478"/>
          <ac:spMkLst>
            <pc:docMk/>
            <pc:sldMk cId="1053493009" sldId="269"/>
            <ac:spMk id="7" creationId="{D20B3BD0-AB43-23AA-75BD-E22B569EA7CF}"/>
          </ac:spMkLst>
        </pc:spChg>
        <pc:spChg chg="add del">
          <ac:chgData name="Zeke Weng" userId="8ed089fb-73dc-4d02-ab68-b49227a3f2f5" providerId="ADAL" clId="{05670415-4779-9940-B4CB-2485B1E41D7D}" dt="2024-10-30T16:02:09.588" v="26" actId="478"/>
          <ac:spMkLst>
            <pc:docMk/>
            <pc:sldMk cId="1053493009" sldId="269"/>
            <ac:spMk id="8" creationId="{2D9FDD23-6D54-501C-DB65-9DCA51141535}"/>
          </ac:spMkLst>
        </pc:spChg>
        <pc:spChg chg="mod">
          <ac:chgData name="Zeke Weng" userId="8ed089fb-73dc-4d02-ab68-b49227a3f2f5" providerId="ADAL" clId="{05670415-4779-9940-B4CB-2485B1E41D7D}" dt="2024-10-30T16:05:32.173" v="79" actId="1076"/>
          <ac:spMkLst>
            <pc:docMk/>
            <pc:sldMk cId="1053493009" sldId="269"/>
            <ac:spMk id="9" creationId="{EE750FD4-814A-B911-DDF0-3F45A045A1DC}"/>
          </ac:spMkLst>
        </pc:spChg>
        <pc:spChg chg="add del">
          <ac:chgData name="Zeke Weng" userId="8ed089fb-73dc-4d02-ab68-b49227a3f2f5" providerId="ADAL" clId="{05670415-4779-9940-B4CB-2485B1E41D7D}" dt="2024-10-30T16:02:09.588" v="26" actId="478"/>
          <ac:spMkLst>
            <pc:docMk/>
            <pc:sldMk cId="1053493009" sldId="269"/>
            <ac:spMk id="10" creationId="{F08D5E8F-3072-ABD8-C722-8C3ED25F5CAF}"/>
          </ac:spMkLst>
        </pc:spChg>
        <pc:spChg chg="add del">
          <ac:chgData name="Zeke Weng" userId="8ed089fb-73dc-4d02-ab68-b49227a3f2f5" providerId="ADAL" clId="{05670415-4779-9940-B4CB-2485B1E41D7D}" dt="2024-10-30T16:02:09.588" v="26" actId="478"/>
          <ac:spMkLst>
            <pc:docMk/>
            <pc:sldMk cId="1053493009" sldId="269"/>
            <ac:spMk id="11" creationId="{348BADD5-678C-F069-BDEE-73CA349734CF}"/>
          </ac:spMkLst>
        </pc:spChg>
        <pc:spChg chg="add del">
          <ac:chgData name="Zeke Weng" userId="8ed089fb-73dc-4d02-ab68-b49227a3f2f5" providerId="ADAL" clId="{05670415-4779-9940-B4CB-2485B1E41D7D}" dt="2024-10-30T16:02:09.588" v="26" actId="478"/>
          <ac:spMkLst>
            <pc:docMk/>
            <pc:sldMk cId="1053493009" sldId="269"/>
            <ac:spMk id="12" creationId="{56915C4B-311B-5280-11B4-D6304AF2F82A}"/>
          </ac:spMkLst>
        </pc:spChg>
        <pc:spChg chg="add del">
          <ac:chgData name="Zeke Weng" userId="8ed089fb-73dc-4d02-ab68-b49227a3f2f5" providerId="ADAL" clId="{05670415-4779-9940-B4CB-2485B1E41D7D}" dt="2024-10-30T16:02:09.588" v="26" actId="478"/>
          <ac:spMkLst>
            <pc:docMk/>
            <pc:sldMk cId="1053493009" sldId="269"/>
            <ac:spMk id="13" creationId="{76F17BCD-C242-C107-E9F3-E36228AEE0B2}"/>
          </ac:spMkLst>
        </pc:spChg>
        <pc:spChg chg="del">
          <ac:chgData name="Zeke Weng" userId="8ed089fb-73dc-4d02-ab68-b49227a3f2f5" providerId="ADAL" clId="{05670415-4779-9940-B4CB-2485B1E41D7D}" dt="2024-10-30T16:02:11.504" v="27" actId="478"/>
          <ac:spMkLst>
            <pc:docMk/>
            <pc:sldMk cId="1053493009" sldId="269"/>
            <ac:spMk id="14" creationId="{6E4C131B-C5E1-9808-C35B-7C8995BDC98E}"/>
          </ac:spMkLst>
        </pc:spChg>
        <pc:spChg chg="add del">
          <ac:chgData name="Zeke Weng" userId="8ed089fb-73dc-4d02-ab68-b49227a3f2f5" providerId="ADAL" clId="{05670415-4779-9940-B4CB-2485B1E41D7D}" dt="2024-10-30T16:02:09.588" v="26" actId="478"/>
          <ac:spMkLst>
            <pc:docMk/>
            <pc:sldMk cId="1053493009" sldId="269"/>
            <ac:spMk id="15" creationId="{1F5C0EFD-040A-3FEE-F591-4E3F37D81607}"/>
          </ac:spMkLst>
        </pc:spChg>
        <pc:spChg chg="add del">
          <ac:chgData name="Zeke Weng" userId="8ed089fb-73dc-4d02-ab68-b49227a3f2f5" providerId="ADAL" clId="{05670415-4779-9940-B4CB-2485B1E41D7D}" dt="2024-10-30T16:02:09.588" v="26" actId="478"/>
          <ac:spMkLst>
            <pc:docMk/>
            <pc:sldMk cId="1053493009" sldId="269"/>
            <ac:spMk id="16" creationId="{C98F7417-8862-A954-B800-72D59A11FBDA}"/>
          </ac:spMkLst>
        </pc:spChg>
        <pc:spChg chg="add del">
          <ac:chgData name="Zeke Weng" userId="8ed089fb-73dc-4d02-ab68-b49227a3f2f5" providerId="ADAL" clId="{05670415-4779-9940-B4CB-2485B1E41D7D}" dt="2024-10-30T16:02:09.588" v="26" actId="478"/>
          <ac:spMkLst>
            <pc:docMk/>
            <pc:sldMk cId="1053493009" sldId="269"/>
            <ac:spMk id="17" creationId="{00D5FAB7-31D0-1754-53D3-439F5EFC8272}"/>
          </ac:spMkLst>
        </pc:spChg>
        <pc:spChg chg="add del">
          <ac:chgData name="Zeke Weng" userId="8ed089fb-73dc-4d02-ab68-b49227a3f2f5" providerId="ADAL" clId="{05670415-4779-9940-B4CB-2485B1E41D7D}" dt="2024-10-30T16:02:09.588" v="26" actId="478"/>
          <ac:spMkLst>
            <pc:docMk/>
            <pc:sldMk cId="1053493009" sldId="269"/>
            <ac:spMk id="18" creationId="{2AD05BA0-C12A-530A-E0F4-2709721BD8A5}"/>
          </ac:spMkLst>
        </pc:spChg>
        <pc:spChg chg="del">
          <ac:chgData name="Zeke Weng" userId="8ed089fb-73dc-4d02-ab68-b49227a3f2f5" providerId="ADAL" clId="{05670415-4779-9940-B4CB-2485B1E41D7D}" dt="2024-10-30T16:02:12.917" v="28" actId="478"/>
          <ac:spMkLst>
            <pc:docMk/>
            <pc:sldMk cId="1053493009" sldId="269"/>
            <ac:spMk id="19" creationId="{263EA102-1D0D-A88A-C61E-A417A590DE61}"/>
          </ac:spMkLst>
        </pc:spChg>
        <pc:spChg chg="add del mod">
          <ac:chgData name="Zeke Weng" userId="8ed089fb-73dc-4d02-ab68-b49227a3f2f5" providerId="ADAL" clId="{05670415-4779-9940-B4CB-2485B1E41D7D}" dt="2024-10-30T16:03:57.327" v="47"/>
          <ac:spMkLst>
            <pc:docMk/>
            <pc:sldMk cId="1053493009" sldId="269"/>
            <ac:spMk id="21" creationId="{4BD22464-B0FB-2BE1-E021-13F2B4B646B3}"/>
          </ac:spMkLst>
        </pc:spChg>
        <pc:spChg chg="add del mod">
          <ac:chgData name="Zeke Weng" userId="8ed089fb-73dc-4d02-ab68-b49227a3f2f5" providerId="ADAL" clId="{05670415-4779-9940-B4CB-2485B1E41D7D}" dt="2024-10-30T16:03:56.543" v="45"/>
          <ac:spMkLst>
            <pc:docMk/>
            <pc:sldMk cId="1053493009" sldId="269"/>
            <ac:spMk id="22" creationId="{F4F3B832-8088-497B-06AE-4C65F726BCBA}"/>
          </ac:spMkLst>
        </pc:spChg>
        <pc:spChg chg="add del mod">
          <ac:chgData name="Zeke Weng" userId="8ed089fb-73dc-4d02-ab68-b49227a3f2f5" providerId="ADAL" clId="{05670415-4779-9940-B4CB-2485B1E41D7D}" dt="2024-10-31T17:28:03.467" v="639" actId="478"/>
          <ac:spMkLst>
            <pc:docMk/>
            <pc:sldMk cId="1053493009" sldId="269"/>
            <ac:spMk id="23" creationId="{C7E525D7-C29A-F481-0A19-028200A633D2}"/>
          </ac:spMkLst>
        </pc:spChg>
        <pc:spChg chg="add del mod">
          <ac:chgData name="Zeke Weng" userId="8ed089fb-73dc-4d02-ab68-b49227a3f2f5" providerId="ADAL" clId="{05670415-4779-9940-B4CB-2485B1E41D7D}" dt="2024-10-30T16:04:24.488" v="70" actId="478"/>
          <ac:spMkLst>
            <pc:docMk/>
            <pc:sldMk cId="1053493009" sldId="269"/>
            <ac:spMk id="24" creationId="{2543609D-C310-BC7B-0677-D72ED4600ED2}"/>
          </ac:spMkLst>
        </pc:spChg>
        <pc:spChg chg="add mod">
          <ac:chgData name="Zeke Weng" userId="8ed089fb-73dc-4d02-ab68-b49227a3f2f5" providerId="ADAL" clId="{05670415-4779-9940-B4CB-2485B1E41D7D}" dt="2024-10-31T17:28:05.305" v="640"/>
          <ac:spMkLst>
            <pc:docMk/>
            <pc:sldMk cId="1053493009" sldId="269"/>
            <ac:spMk id="25" creationId="{1525A86F-CB8B-F5B6-D581-6A675426C8DE}"/>
          </ac:spMkLst>
        </pc:spChg>
      </pc:sldChg>
      <pc:sldChg chg="addSp delSp modSp mod">
        <pc:chgData name="Zeke Weng" userId="8ed089fb-73dc-4d02-ab68-b49227a3f2f5" providerId="ADAL" clId="{05670415-4779-9940-B4CB-2485B1E41D7D}" dt="2024-10-31T17:24:54.961" v="560" actId="478"/>
        <pc:sldMkLst>
          <pc:docMk/>
          <pc:sldMk cId="1607289267" sldId="272"/>
        </pc:sldMkLst>
        <pc:spChg chg="mod">
          <ac:chgData name="Zeke Weng" userId="8ed089fb-73dc-4d02-ab68-b49227a3f2f5" providerId="ADAL" clId="{05670415-4779-9940-B4CB-2485B1E41D7D}" dt="2024-10-31T16:50:03.587" v="337" actId="20577"/>
          <ac:spMkLst>
            <pc:docMk/>
            <pc:sldMk cId="1607289267" sldId="272"/>
            <ac:spMk id="3" creationId="{00000000-0000-0000-0000-000000000000}"/>
          </ac:spMkLst>
        </pc:spChg>
        <pc:spChg chg="add del mod">
          <ac:chgData name="Zeke Weng" userId="8ed089fb-73dc-4d02-ab68-b49227a3f2f5" providerId="ADAL" clId="{05670415-4779-9940-B4CB-2485B1E41D7D}" dt="2024-10-31T17:24:54.961" v="560" actId="478"/>
          <ac:spMkLst>
            <pc:docMk/>
            <pc:sldMk cId="1607289267" sldId="272"/>
            <ac:spMk id="6" creationId="{5867C714-580F-81F4-690D-7288DCCC5790}"/>
          </ac:spMkLst>
        </pc:spChg>
        <pc:spChg chg="mod">
          <ac:chgData name="Zeke Weng" userId="8ed089fb-73dc-4d02-ab68-b49227a3f2f5" providerId="ADAL" clId="{05670415-4779-9940-B4CB-2485B1E41D7D}" dt="2024-10-31T16:52:17.944" v="374" actId="1076"/>
          <ac:spMkLst>
            <pc:docMk/>
            <pc:sldMk cId="1607289267" sldId="272"/>
            <ac:spMk id="8" creationId="{EFCDB1C3-823A-FFAF-261A-7DB71E328918}"/>
          </ac:spMkLst>
        </pc:spChg>
        <pc:spChg chg="mod">
          <ac:chgData name="Zeke Weng" userId="8ed089fb-73dc-4d02-ab68-b49227a3f2f5" providerId="ADAL" clId="{05670415-4779-9940-B4CB-2485B1E41D7D}" dt="2024-10-31T16:52:13.290" v="373" actId="1076"/>
          <ac:spMkLst>
            <pc:docMk/>
            <pc:sldMk cId="1607289267" sldId="272"/>
            <ac:spMk id="9" creationId="{A1FC069F-88BC-DD52-C47F-1AB5A58C89BC}"/>
          </ac:spMkLst>
        </pc:spChg>
        <pc:spChg chg="add mod">
          <ac:chgData name="Zeke Weng" userId="8ed089fb-73dc-4d02-ab68-b49227a3f2f5" providerId="ADAL" clId="{05670415-4779-9940-B4CB-2485B1E41D7D}" dt="2024-10-31T16:50:48.558" v="346" actId="255"/>
          <ac:spMkLst>
            <pc:docMk/>
            <pc:sldMk cId="1607289267" sldId="272"/>
            <ac:spMk id="10" creationId="{4445DC47-3503-2FEE-897D-BFB275BB9D69}"/>
          </ac:spMkLst>
        </pc:spChg>
        <pc:picChg chg="mod">
          <ac:chgData name="Zeke Weng" userId="8ed089fb-73dc-4d02-ab68-b49227a3f2f5" providerId="ADAL" clId="{05670415-4779-9940-B4CB-2485B1E41D7D}" dt="2024-10-31T16:52:04.511" v="371" actId="1076"/>
          <ac:picMkLst>
            <pc:docMk/>
            <pc:sldMk cId="1607289267" sldId="272"/>
            <ac:picMk id="11" creationId="{BDA96887-F269-994A-E01B-7AC695B100BD}"/>
          </ac:picMkLst>
        </pc:picChg>
        <pc:cxnChg chg="mod">
          <ac:chgData name="Zeke Weng" userId="8ed089fb-73dc-4d02-ab68-b49227a3f2f5" providerId="ADAL" clId="{05670415-4779-9940-B4CB-2485B1E41D7D}" dt="2024-10-31T16:52:09.911" v="372" actId="14100"/>
          <ac:cxnSpMkLst>
            <pc:docMk/>
            <pc:sldMk cId="1607289267" sldId="272"/>
            <ac:cxnSpMk id="5" creationId="{BE298C3E-F276-B1D6-FD1A-3048052B9C10}"/>
          </ac:cxnSpMkLst>
        </pc:cxnChg>
      </pc:sldChg>
      <pc:sldChg chg="addSp delSp modSp add mod modTransition modAnim modNotesTx">
        <pc:chgData name="Zeke Weng" userId="8ed089fb-73dc-4d02-ab68-b49227a3f2f5" providerId="ADAL" clId="{05670415-4779-9940-B4CB-2485B1E41D7D}" dt="2024-11-02T02:46:40.397" v="4405" actId="1038"/>
        <pc:sldMkLst>
          <pc:docMk/>
          <pc:sldMk cId="301926369" sldId="273"/>
        </pc:sldMkLst>
        <pc:spChg chg="add mod">
          <ac:chgData name="Zeke Weng" userId="8ed089fb-73dc-4d02-ab68-b49227a3f2f5" providerId="ADAL" clId="{05670415-4779-9940-B4CB-2485B1E41D7D}" dt="2024-11-01T13:57:14.518" v="686" actId="20577"/>
          <ac:spMkLst>
            <pc:docMk/>
            <pc:sldMk cId="301926369" sldId="273"/>
            <ac:spMk id="2" creationId="{E0C523E0-68FF-F68B-1156-6DB7EDB2F949}"/>
          </ac:spMkLst>
        </pc:spChg>
        <pc:spChg chg="del mod">
          <ac:chgData name="Zeke Weng" userId="8ed089fb-73dc-4d02-ab68-b49227a3f2f5" providerId="ADAL" clId="{05670415-4779-9940-B4CB-2485B1E41D7D}" dt="2024-11-01T13:57:01.891" v="646" actId="478"/>
          <ac:spMkLst>
            <pc:docMk/>
            <pc:sldMk cId="301926369" sldId="273"/>
            <ac:spMk id="3" creationId="{B8AA9D11-1025-BC14-D337-91DBE7000904}"/>
          </ac:spMkLst>
        </pc:spChg>
        <pc:spChg chg="del">
          <ac:chgData name="Zeke Weng" userId="8ed089fb-73dc-4d02-ab68-b49227a3f2f5" providerId="ADAL" clId="{05670415-4779-9940-B4CB-2485B1E41D7D}" dt="2024-11-01T13:58:00.886" v="687" actId="478"/>
          <ac:spMkLst>
            <pc:docMk/>
            <pc:sldMk cId="301926369" sldId="273"/>
            <ac:spMk id="4" creationId="{8F3E1531-3AB0-D870-19F4-4EB0256FC52D}"/>
          </ac:spMkLst>
        </pc:spChg>
        <pc:spChg chg="del">
          <ac:chgData name="Zeke Weng" userId="8ed089fb-73dc-4d02-ab68-b49227a3f2f5" providerId="ADAL" clId="{05670415-4779-9940-B4CB-2485B1E41D7D}" dt="2024-11-01T13:58:00.886" v="687" actId="478"/>
          <ac:spMkLst>
            <pc:docMk/>
            <pc:sldMk cId="301926369" sldId="273"/>
            <ac:spMk id="5" creationId="{2780DA86-60D1-2E52-81E5-7636AECAC8BC}"/>
          </ac:spMkLst>
        </pc:spChg>
        <pc:spChg chg="del">
          <ac:chgData name="Zeke Weng" userId="8ed089fb-73dc-4d02-ab68-b49227a3f2f5" providerId="ADAL" clId="{05670415-4779-9940-B4CB-2485B1E41D7D}" dt="2024-11-01T13:58:00.886" v="687" actId="478"/>
          <ac:spMkLst>
            <pc:docMk/>
            <pc:sldMk cId="301926369" sldId="273"/>
            <ac:spMk id="6" creationId="{898533B9-CBE4-1DDF-C700-C257BDA79C6E}"/>
          </ac:spMkLst>
        </pc:spChg>
        <pc:spChg chg="del">
          <ac:chgData name="Zeke Weng" userId="8ed089fb-73dc-4d02-ab68-b49227a3f2f5" providerId="ADAL" clId="{05670415-4779-9940-B4CB-2485B1E41D7D}" dt="2024-11-01T13:58:00.886" v="687" actId="478"/>
          <ac:spMkLst>
            <pc:docMk/>
            <pc:sldMk cId="301926369" sldId="273"/>
            <ac:spMk id="7" creationId="{F8058CA8-429A-CE28-78C3-D1207C455DD9}"/>
          </ac:spMkLst>
        </pc:spChg>
        <pc:spChg chg="del">
          <ac:chgData name="Zeke Weng" userId="8ed089fb-73dc-4d02-ab68-b49227a3f2f5" providerId="ADAL" clId="{05670415-4779-9940-B4CB-2485B1E41D7D}" dt="2024-11-01T13:58:00.886" v="687" actId="478"/>
          <ac:spMkLst>
            <pc:docMk/>
            <pc:sldMk cId="301926369" sldId="273"/>
            <ac:spMk id="8" creationId="{26567C11-2D69-07FF-53E7-E71720E5EE81}"/>
          </ac:spMkLst>
        </pc:spChg>
        <pc:spChg chg="del">
          <ac:chgData name="Zeke Weng" userId="8ed089fb-73dc-4d02-ab68-b49227a3f2f5" providerId="ADAL" clId="{05670415-4779-9940-B4CB-2485B1E41D7D}" dt="2024-11-01T13:58:00.886" v="687" actId="478"/>
          <ac:spMkLst>
            <pc:docMk/>
            <pc:sldMk cId="301926369" sldId="273"/>
            <ac:spMk id="9" creationId="{B1E32D9E-A3C1-5FDE-03D9-7AB6C60FDADE}"/>
          </ac:spMkLst>
        </pc:spChg>
        <pc:spChg chg="del">
          <ac:chgData name="Zeke Weng" userId="8ed089fb-73dc-4d02-ab68-b49227a3f2f5" providerId="ADAL" clId="{05670415-4779-9940-B4CB-2485B1E41D7D}" dt="2024-11-01T13:58:00.886" v="687" actId="478"/>
          <ac:spMkLst>
            <pc:docMk/>
            <pc:sldMk cId="301926369" sldId="273"/>
            <ac:spMk id="10" creationId="{A0757E22-4959-C11F-F24D-E8B49FF2ED02}"/>
          </ac:spMkLst>
        </pc:spChg>
        <pc:spChg chg="del">
          <ac:chgData name="Zeke Weng" userId="8ed089fb-73dc-4d02-ab68-b49227a3f2f5" providerId="ADAL" clId="{05670415-4779-9940-B4CB-2485B1E41D7D}" dt="2024-11-01T13:58:00.886" v="687" actId="478"/>
          <ac:spMkLst>
            <pc:docMk/>
            <pc:sldMk cId="301926369" sldId="273"/>
            <ac:spMk id="11" creationId="{C8F20F9C-73AE-7DD8-8E3A-54BEB76B7FCB}"/>
          </ac:spMkLst>
        </pc:spChg>
        <pc:spChg chg="del">
          <ac:chgData name="Zeke Weng" userId="8ed089fb-73dc-4d02-ab68-b49227a3f2f5" providerId="ADAL" clId="{05670415-4779-9940-B4CB-2485B1E41D7D}" dt="2024-11-01T13:58:00.886" v="687" actId="478"/>
          <ac:spMkLst>
            <pc:docMk/>
            <pc:sldMk cId="301926369" sldId="273"/>
            <ac:spMk id="12" creationId="{2732640D-9C3C-EBCC-5CE7-DA63B1508792}"/>
          </ac:spMkLst>
        </pc:spChg>
        <pc:spChg chg="del">
          <ac:chgData name="Zeke Weng" userId="8ed089fb-73dc-4d02-ab68-b49227a3f2f5" providerId="ADAL" clId="{05670415-4779-9940-B4CB-2485B1E41D7D}" dt="2024-11-01T13:58:00.886" v="687" actId="478"/>
          <ac:spMkLst>
            <pc:docMk/>
            <pc:sldMk cId="301926369" sldId="273"/>
            <ac:spMk id="13" creationId="{F16FF122-057D-922E-4D0F-1C2D975EE92F}"/>
          </ac:spMkLst>
        </pc:spChg>
        <pc:spChg chg="del">
          <ac:chgData name="Zeke Weng" userId="8ed089fb-73dc-4d02-ab68-b49227a3f2f5" providerId="ADAL" clId="{05670415-4779-9940-B4CB-2485B1E41D7D}" dt="2024-11-01T13:58:00.886" v="687" actId="478"/>
          <ac:spMkLst>
            <pc:docMk/>
            <pc:sldMk cId="301926369" sldId="273"/>
            <ac:spMk id="14" creationId="{64DD3EE3-604F-1525-93E9-472A44780AB6}"/>
          </ac:spMkLst>
        </pc:spChg>
        <pc:spChg chg="del">
          <ac:chgData name="Zeke Weng" userId="8ed089fb-73dc-4d02-ab68-b49227a3f2f5" providerId="ADAL" clId="{05670415-4779-9940-B4CB-2485B1E41D7D}" dt="2024-11-01T13:58:00.886" v="687" actId="478"/>
          <ac:spMkLst>
            <pc:docMk/>
            <pc:sldMk cId="301926369" sldId="273"/>
            <ac:spMk id="15" creationId="{CB9FFF32-70C5-A0A9-517E-CEEC4E812EBD}"/>
          </ac:spMkLst>
        </pc:spChg>
        <pc:spChg chg="add mod">
          <ac:chgData name="Zeke Weng" userId="8ed089fb-73dc-4d02-ab68-b49227a3f2f5" providerId="ADAL" clId="{05670415-4779-9940-B4CB-2485B1E41D7D}" dt="2024-11-01T14:21:57.890" v="1207" actId="1037"/>
          <ac:spMkLst>
            <pc:docMk/>
            <pc:sldMk cId="301926369" sldId="273"/>
            <ac:spMk id="21" creationId="{17632BB4-0056-058A-579D-BDFA3C446859}"/>
          </ac:spMkLst>
        </pc:spChg>
        <pc:spChg chg="add mod">
          <ac:chgData name="Zeke Weng" userId="8ed089fb-73dc-4d02-ab68-b49227a3f2f5" providerId="ADAL" clId="{05670415-4779-9940-B4CB-2485B1E41D7D}" dt="2024-11-01T14:22:01.373" v="1211" actId="1038"/>
          <ac:spMkLst>
            <pc:docMk/>
            <pc:sldMk cId="301926369" sldId="273"/>
            <ac:spMk id="22" creationId="{CC4F393D-1A24-7B61-4F35-9C1FD672E9F3}"/>
          </ac:spMkLst>
        </pc:spChg>
        <pc:spChg chg="add del mod">
          <ac:chgData name="Zeke Weng" userId="8ed089fb-73dc-4d02-ab68-b49227a3f2f5" providerId="ADAL" clId="{05670415-4779-9940-B4CB-2485B1E41D7D}" dt="2024-11-01T20:19:40.522" v="2207" actId="478"/>
          <ac:spMkLst>
            <pc:docMk/>
            <pc:sldMk cId="301926369" sldId="273"/>
            <ac:spMk id="23" creationId="{75FFFF84-89AB-2A12-8208-C43A976ADD68}"/>
          </ac:spMkLst>
        </pc:spChg>
        <pc:spChg chg="add mod">
          <ac:chgData name="Zeke Weng" userId="8ed089fb-73dc-4d02-ab68-b49227a3f2f5" providerId="ADAL" clId="{05670415-4779-9940-B4CB-2485B1E41D7D}" dt="2024-11-01T14:32:12.128" v="1392" actId="1037"/>
          <ac:spMkLst>
            <pc:docMk/>
            <pc:sldMk cId="301926369" sldId="273"/>
            <ac:spMk id="24" creationId="{1104F1FB-3778-0528-1123-AD18825737BE}"/>
          </ac:spMkLst>
        </pc:spChg>
        <pc:spChg chg="add mod">
          <ac:chgData name="Zeke Weng" userId="8ed089fb-73dc-4d02-ab68-b49227a3f2f5" providerId="ADAL" clId="{05670415-4779-9940-B4CB-2485B1E41D7D}" dt="2024-11-01T14:32:27.409" v="1406" actId="1037"/>
          <ac:spMkLst>
            <pc:docMk/>
            <pc:sldMk cId="301926369" sldId="273"/>
            <ac:spMk id="33" creationId="{3E13F211-4CDC-D298-0A7B-DECD203B73C7}"/>
          </ac:spMkLst>
        </pc:spChg>
        <pc:spChg chg="add mod">
          <ac:chgData name="Zeke Weng" userId="8ed089fb-73dc-4d02-ab68-b49227a3f2f5" providerId="ADAL" clId="{05670415-4779-9940-B4CB-2485B1E41D7D}" dt="2024-11-01T14:32:15.051" v="1396" actId="1037"/>
          <ac:spMkLst>
            <pc:docMk/>
            <pc:sldMk cId="301926369" sldId="273"/>
            <ac:spMk id="34" creationId="{3C8B6047-8946-5848-B1AA-CF35CD988342}"/>
          </ac:spMkLst>
        </pc:spChg>
        <pc:spChg chg="add mod">
          <ac:chgData name="Zeke Weng" userId="8ed089fb-73dc-4d02-ab68-b49227a3f2f5" providerId="ADAL" clId="{05670415-4779-9940-B4CB-2485B1E41D7D}" dt="2024-11-01T14:31:51.681" v="1386" actId="14100"/>
          <ac:spMkLst>
            <pc:docMk/>
            <pc:sldMk cId="301926369" sldId="273"/>
            <ac:spMk id="35" creationId="{C9D8DC0F-F4E0-FA4A-5937-155910B98749}"/>
          </ac:spMkLst>
        </pc:spChg>
        <pc:spChg chg="add mod">
          <ac:chgData name="Zeke Weng" userId="8ed089fb-73dc-4d02-ab68-b49227a3f2f5" providerId="ADAL" clId="{05670415-4779-9940-B4CB-2485B1E41D7D}" dt="2024-11-02T02:46:40.397" v="4405" actId="1038"/>
          <ac:spMkLst>
            <pc:docMk/>
            <pc:sldMk cId="301926369" sldId="273"/>
            <ac:spMk id="36" creationId="{976B315A-9218-A7C1-2A01-63D86D72EA9E}"/>
          </ac:spMkLst>
        </pc:spChg>
        <pc:spChg chg="add mod">
          <ac:chgData name="Zeke Weng" userId="8ed089fb-73dc-4d02-ab68-b49227a3f2f5" providerId="ADAL" clId="{05670415-4779-9940-B4CB-2485B1E41D7D}" dt="2024-11-01T14:32:25.650" v="1404" actId="1037"/>
          <ac:spMkLst>
            <pc:docMk/>
            <pc:sldMk cId="301926369" sldId="273"/>
            <ac:spMk id="37" creationId="{E4A0440D-EAF3-334B-3926-4EB20CB5FB97}"/>
          </ac:spMkLst>
        </pc:spChg>
        <pc:spChg chg="add del mod">
          <ac:chgData name="Zeke Weng" userId="8ed089fb-73dc-4d02-ab68-b49227a3f2f5" providerId="ADAL" clId="{05670415-4779-9940-B4CB-2485B1E41D7D}" dt="2024-11-01T14:37:37.136" v="1491" actId="478"/>
          <ac:spMkLst>
            <pc:docMk/>
            <pc:sldMk cId="301926369" sldId="273"/>
            <ac:spMk id="42" creationId="{12E659E5-DF2E-9F6D-664E-1E6268DA4483}"/>
          </ac:spMkLst>
        </pc:spChg>
        <pc:graphicFrameChg chg="add del mod modGraphic">
          <ac:chgData name="Zeke Weng" userId="8ed089fb-73dc-4d02-ab68-b49227a3f2f5" providerId="ADAL" clId="{05670415-4779-9940-B4CB-2485B1E41D7D}" dt="2024-11-01T13:59:28.440" v="695" actId="478"/>
          <ac:graphicFrameMkLst>
            <pc:docMk/>
            <pc:sldMk cId="301926369" sldId="273"/>
            <ac:graphicFrameMk id="17" creationId="{FA17C92E-9318-7440-A1D3-D7A74FE5BB2B}"/>
          </ac:graphicFrameMkLst>
        </pc:graphicFrameChg>
        <pc:graphicFrameChg chg="add del mod modGraphic">
          <ac:chgData name="Zeke Weng" userId="8ed089fb-73dc-4d02-ab68-b49227a3f2f5" providerId="ADAL" clId="{05670415-4779-9940-B4CB-2485B1E41D7D}" dt="2024-11-01T13:59:57.773" v="703" actId="478"/>
          <ac:graphicFrameMkLst>
            <pc:docMk/>
            <pc:sldMk cId="301926369" sldId="273"/>
            <ac:graphicFrameMk id="18" creationId="{A7F3C22B-4C5A-35E0-9A77-DD86093885F1}"/>
          </ac:graphicFrameMkLst>
        </pc:graphicFrameChg>
        <pc:graphicFrameChg chg="add del mod modGraphic">
          <ac:chgData name="Zeke Weng" userId="8ed089fb-73dc-4d02-ab68-b49227a3f2f5" providerId="ADAL" clId="{05670415-4779-9940-B4CB-2485B1E41D7D}" dt="2024-11-01T14:01:22.943" v="722" actId="478"/>
          <ac:graphicFrameMkLst>
            <pc:docMk/>
            <pc:sldMk cId="301926369" sldId="273"/>
            <ac:graphicFrameMk id="19" creationId="{49CAA255-CEAB-004A-05C3-B744D7185DD2}"/>
          </ac:graphicFrameMkLst>
        </pc:graphicFrameChg>
        <pc:graphicFrameChg chg="add del mod modGraphic">
          <ac:chgData name="Zeke Weng" userId="8ed089fb-73dc-4d02-ab68-b49227a3f2f5" providerId="ADAL" clId="{05670415-4779-9940-B4CB-2485B1E41D7D}" dt="2024-11-01T14:05:28.497" v="848" actId="478"/>
          <ac:graphicFrameMkLst>
            <pc:docMk/>
            <pc:sldMk cId="301926369" sldId="273"/>
            <ac:graphicFrameMk id="20" creationId="{835E835A-EC93-5E96-4493-7F7AEFED1453}"/>
          </ac:graphicFrameMkLst>
        </pc:graphicFrameChg>
        <pc:graphicFrameChg chg="add del mod modGraphic">
          <ac:chgData name="Zeke Weng" userId="8ed089fb-73dc-4d02-ab68-b49227a3f2f5" providerId="ADAL" clId="{05670415-4779-9940-B4CB-2485B1E41D7D}" dt="2024-11-01T14:19:42" v="1144" actId="478"/>
          <ac:graphicFrameMkLst>
            <pc:docMk/>
            <pc:sldMk cId="301926369" sldId="273"/>
            <ac:graphicFrameMk id="28" creationId="{B533E946-FA87-D3E3-1EA5-7AAD07B499A9}"/>
          </ac:graphicFrameMkLst>
        </pc:graphicFrameChg>
        <pc:graphicFrameChg chg="add del mod">
          <ac:chgData name="Zeke Weng" userId="8ed089fb-73dc-4d02-ab68-b49227a3f2f5" providerId="ADAL" clId="{05670415-4779-9940-B4CB-2485B1E41D7D}" dt="2024-11-01T14:07:41.195" v="919" actId="478"/>
          <ac:graphicFrameMkLst>
            <pc:docMk/>
            <pc:sldMk cId="301926369" sldId="273"/>
            <ac:graphicFrameMk id="29" creationId="{FCD8D14B-8A0D-F260-F76E-7503CD3A16DC}"/>
          </ac:graphicFrameMkLst>
        </pc:graphicFrameChg>
        <pc:graphicFrameChg chg="add del mod modGraphic">
          <ac:chgData name="Zeke Weng" userId="8ed089fb-73dc-4d02-ab68-b49227a3f2f5" providerId="ADAL" clId="{05670415-4779-9940-B4CB-2485B1E41D7D}" dt="2024-11-01T14:20:00.386" v="1147" actId="478"/>
          <ac:graphicFrameMkLst>
            <pc:docMk/>
            <pc:sldMk cId="301926369" sldId="273"/>
            <ac:graphicFrameMk id="30" creationId="{06810E53-77EB-E501-1A4A-179E185B8D76}"/>
          </ac:graphicFrameMkLst>
        </pc:graphicFrameChg>
        <pc:graphicFrameChg chg="add del mod">
          <ac:chgData name="Zeke Weng" userId="8ed089fb-73dc-4d02-ab68-b49227a3f2f5" providerId="ADAL" clId="{05670415-4779-9940-B4CB-2485B1E41D7D}" dt="2024-11-01T14:08:21.530" v="929" actId="478"/>
          <ac:graphicFrameMkLst>
            <pc:docMk/>
            <pc:sldMk cId="301926369" sldId="273"/>
            <ac:graphicFrameMk id="31" creationId="{4AF7131D-AAA8-75E9-B839-0ABF0D5D5219}"/>
          </ac:graphicFrameMkLst>
        </pc:graphicFrameChg>
        <pc:graphicFrameChg chg="add del mod modGraphic">
          <ac:chgData name="Zeke Weng" userId="8ed089fb-73dc-4d02-ab68-b49227a3f2f5" providerId="ADAL" clId="{05670415-4779-9940-B4CB-2485B1E41D7D}" dt="2024-11-01T14:19:57.223" v="1146" actId="478"/>
          <ac:graphicFrameMkLst>
            <pc:docMk/>
            <pc:sldMk cId="301926369" sldId="273"/>
            <ac:graphicFrameMk id="32" creationId="{3C1F48B6-27C7-8061-D79C-2690E05974DB}"/>
          </ac:graphicFrameMkLst>
        </pc:graphicFrameChg>
        <pc:graphicFrameChg chg="add mod modGraphic">
          <ac:chgData name="Zeke Weng" userId="8ed089fb-73dc-4d02-ab68-b49227a3f2f5" providerId="ADAL" clId="{05670415-4779-9940-B4CB-2485B1E41D7D}" dt="2024-11-01T20:20:12.116" v="2236" actId="20577"/>
          <ac:graphicFrameMkLst>
            <pc:docMk/>
            <pc:sldMk cId="301926369" sldId="273"/>
            <ac:graphicFrameMk id="38" creationId="{11295FC5-A491-E835-3781-CD60F3D35DD7}"/>
          </ac:graphicFrameMkLst>
        </pc:graphicFrameChg>
        <pc:graphicFrameChg chg="add mod modGraphic">
          <ac:chgData name="Zeke Weng" userId="8ed089fb-73dc-4d02-ab68-b49227a3f2f5" providerId="ADAL" clId="{05670415-4779-9940-B4CB-2485B1E41D7D}" dt="2024-11-01T14:32:50.189" v="1411" actId="255"/>
          <ac:graphicFrameMkLst>
            <pc:docMk/>
            <pc:sldMk cId="301926369" sldId="273"/>
            <ac:graphicFrameMk id="39" creationId="{81728302-F1FA-11A4-5500-F03CAA868084}"/>
          </ac:graphicFrameMkLst>
        </pc:graphicFrameChg>
        <pc:graphicFrameChg chg="add mod modGraphic">
          <ac:chgData name="Zeke Weng" userId="8ed089fb-73dc-4d02-ab68-b49227a3f2f5" providerId="ADAL" clId="{05670415-4779-9940-B4CB-2485B1E41D7D}" dt="2024-11-01T14:34:28.867" v="1489" actId="255"/>
          <ac:graphicFrameMkLst>
            <pc:docMk/>
            <pc:sldMk cId="301926369" sldId="273"/>
            <ac:graphicFrameMk id="40" creationId="{25B8C8EE-EAEF-E081-7A5B-55EA95325166}"/>
          </ac:graphicFrameMkLst>
        </pc:graphicFrameChg>
        <pc:cxnChg chg="add del mod">
          <ac:chgData name="Zeke Weng" userId="8ed089fb-73dc-4d02-ab68-b49227a3f2f5" providerId="ADAL" clId="{05670415-4779-9940-B4CB-2485B1E41D7D}" dt="2024-11-01T14:05:51.668" v="865" actId="478"/>
          <ac:cxnSpMkLst>
            <pc:docMk/>
            <pc:sldMk cId="301926369" sldId="273"/>
            <ac:cxnSpMk id="26" creationId="{9919AD1A-DB9C-A562-56EB-D71902383EB3}"/>
          </ac:cxnSpMkLst>
        </pc:cxnChg>
      </pc:sldChg>
      <pc:sldChg chg="delSp modSp mod">
        <pc:chgData name="Zeke Weng" userId="8ed089fb-73dc-4d02-ab68-b49227a3f2f5" providerId="ADAL" clId="{05670415-4779-9940-B4CB-2485B1E41D7D}" dt="2024-11-02T03:19:21.615" v="4553" actId="1035"/>
        <pc:sldMkLst>
          <pc:docMk/>
          <pc:sldMk cId="3545779424" sldId="274"/>
        </pc:sldMkLst>
        <pc:spChg chg="mod">
          <ac:chgData name="Zeke Weng" userId="8ed089fb-73dc-4d02-ab68-b49227a3f2f5" providerId="ADAL" clId="{05670415-4779-9940-B4CB-2485B1E41D7D}" dt="2024-11-02T02:55:40.514" v="4546" actId="1036"/>
          <ac:spMkLst>
            <pc:docMk/>
            <pc:sldMk cId="3545779424" sldId="274"/>
            <ac:spMk id="16" creationId="{14DDA1D5-73D2-EF60-C6F8-52C4C5FB5B23}"/>
          </ac:spMkLst>
        </pc:spChg>
        <pc:spChg chg="del">
          <ac:chgData name="Zeke Weng" userId="8ed089fb-73dc-4d02-ab68-b49227a3f2f5" providerId="ADAL" clId="{05670415-4779-9940-B4CB-2485B1E41D7D}" dt="2024-11-02T03:17:56.417" v="4551" actId="478"/>
          <ac:spMkLst>
            <pc:docMk/>
            <pc:sldMk cId="3545779424" sldId="274"/>
            <ac:spMk id="22" creationId="{521DFC93-4955-C3FD-DFFE-5700263CBEF9}"/>
          </ac:spMkLst>
        </pc:spChg>
        <pc:picChg chg="mod">
          <ac:chgData name="Zeke Weng" userId="8ed089fb-73dc-4d02-ab68-b49227a3f2f5" providerId="ADAL" clId="{05670415-4779-9940-B4CB-2485B1E41D7D}" dt="2024-11-02T03:19:21.615" v="4553" actId="1035"/>
          <ac:picMkLst>
            <pc:docMk/>
            <pc:sldMk cId="3545779424" sldId="274"/>
            <ac:picMk id="2" creationId="{75567F18-4C1A-6027-A009-5938F97675E6}"/>
          </ac:picMkLst>
        </pc:picChg>
        <pc:cxnChg chg="mod">
          <ac:chgData name="Zeke Weng" userId="8ed089fb-73dc-4d02-ab68-b49227a3f2f5" providerId="ADAL" clId="{05670415-4779-9940-B4CB-2485B1E41D7D}" dt="2024-11-01T19:15:56.016" v="1529" actId="14100"/>
          <ac:cxnSpMkLst>
            <pc:docMk/>
            <pc:sldMk cId="3545779424" sldId="274"/>
            <ac:cxnSpMk id="5" creationId="{BE298C3E-F276-B1D6-FD1A-3048052B9C10}"/>
          </ac:cxnSpMkLst>
        </pc:cxnChg>
      </pc:sldChg>
      <pc:sldChg chg="addSp delSp modSp mod delAnim modAnim modNotesTx">
        <pc:chgData name="Zeke Weng" userId="8ed089fb-73dc-4d02-ab68-b49227a3f2f5" providerId="ADAL" clId="{05670415-4779-9940-B4CB-2485B1E41D7D}" dt="2024-11-02T16:18:48.059" v="4929"/>
        <pc:sldMkLst>
          <pc:docMk/>
          <pc:sldMk cId="3845138" sldId="275"/>
        </pc:sldMkLst>
        <pc:spChg chg="del mod">
          <ac:chgData name="Zeke Weng" userId="8ed089fb-73dc-4d02-ab68-b49227a3f2f5" providerId="ADAL" clId="{05670415-4779-9940-B4CB-2485B1E41D7D}" dt="2024-11-01T20:23:12.119" v="2351" actId="478"/>
          <ac:spMkLst>
            <pc:docMk/>
            <pc:sldMk cId="3845138" sldId="275"/>
            <ac:spMk id="4" creationId="{00000000-0000-0000-0000-000000000000}"/>
          </ac:spMkLst>
        </pc:spChg>
        <pc:spChg chg="add del mod">
          <ac:chgData name="Zeke Weng" userId="8ed089fb-73dc-4d02-ab68-b49227a3f2f5" providerId="ADAL" clId="{05670415-4779-9940-B4CB-2485B1E41D7D}" dt="2024-11-02T16:18:47.870" v="4928" actId="478"/>
          <ac:spMkLst>
            <pc:docMk/>
            <pc:sldMk cId="3845138" sldId="275"/>
            <ac:spMk id="4" creationId="{1D346B31-4F30-C052-2C40-1FFFC43B3465}"/>
          </ac:spMkLst>
        </pc:spChg>
        <pc:spChg chg="add mod">
          <ac:chgData name="Zeke Weng" userId="8ed089fb-73dc-4d02-ab68-b49227a3f2f5" providerId="ADAL" clId="{05670415-4779-9940-B4CB-2485B1E41D7D}" dt="2024-11-02T16:18:48.059" v="4929"/>
          <ac:spMkLst>
            <pc:docMk/>
            <pc:sldMk cId="3845138" sldId="275"/>
            <ac:spMk id="6" creationId="{D68CE70F-74DB-01C6-7CF5-1F1AA171E3C3}"/>
          </ac:spMkLst>
        </pc:spChg>
        <pc:spChg chg="del">
          <ac:chgData name="Zeke Weng" userId="8ed089fb-73dc-4d02-ab68-b49227a3f2f5" providerId="ADAL" clId="{05670415-4779-9940-B4CB-2485B1E41D7D}" dt="2024-11-02T16:18:39.969" v="4926" actId="478"/>
          <ac:spMkLst>
            <pc:docMk/>
            <pc:sldMk cId="3845138" sldId="275"/>
            <ac:spMk id="8" creationId="{1DC33B73-3EAC-6768-841A-5DAA72E729C2}"/>
          </ac:spMkLst>
        </pc:spChg>
        <pc:spChg chg="del">
          <ac:chgData name="Zeke Weng" userId="8ed089fb-73dc-4d02-ab68-b49227a3f2f5" providerId="ADAL" clId="{05670415-4779-9940-B4CB-2485B1E41D7D}" dt="2024-11-01T20:23:53.040" v="2362" actId="478"/>
          <ac:spMkLst>
            <pc:docMk/>
            <pc:sldMk cId="3845138" sldId="275"/>
            <ac:spMk id="8" creationId="{357C02A7-A996-68AC-DCD3-C5731EAC5048}"/>
          </ac:spMkLst>
        </pc:spChg>
        <pc:spChg chg="add mod">
          <ac:chgData name="Zeke Weng" userId="8ed089fb-73dc-4d02-ab68-b49227a3f2f5" providerId="ADAL" clId="{05670415-4779-9940-B4CB-2485B1E41D7D}" dt="2024-11-02T16:18:48.059" v="4929"/>
          <ac:spMkLst>
            <pc:docMk/>
            <pc:sldMk cId="3845138" sldId="275"/>
            <ac:spMk id="10" creationId="{065B43D0-B33A-C02B-6AF1-CC9FB30A5860}"/>
          </ac:spMkLst>
        </pc:spChg>
        <pc:spChg chg="mod">
          <ac:chgData name="Zeke Weng" userId="8ed089fb-73dc-4d02-ab68-b49227a3f2f5" providerId="ADAL" clId="{05670415-4779-9940-B4CB-2485B1E41D7D}" dt="2024-11-01T20:24:29.977" v="2392" actId="1076"/>
          <ac:spMkLst>
            <pc:docMk/>
            <pc:sldMk cId="3845138" sldId="275"/>
            <ac:spMk id="10" creationId="{28FF7E04-156D-84A2-7CB2-03D553CE2143}"/>
          </ac:spMkLst>
        </pc:spChg>
        <pc:spChg chg="del mod">
          <ac:chgData name="Zeke Weng" userId="8ed089fb-73dc-4d02-ab68-b49227a3f2f5" providerId="ADAL" clId="{05670415-4779-9940-B4CB-2485B1E41D7D}" dt="2024-11-01T20:24:21.185" v="2388" actId="478"/>
          <ac:spMkLst>
            <pc:docMk/>
            <pc:sldMk cId="3845138" sldId="275"/>
            <ac:spMk id="11" creationId="{1198C616-CEE0-B790-190B-6334A2645352}"/>
          </ac:spMkLst>
        </pc:spChg>
        <pc:spChg chg="add mod">
          <ac:chgData name="Zeke Weng" userId="8ed089fb-73dc-4d02-ab68-b49227a3f2f5" providerId="ADAL" clId="{05670415-4779-9940-B4CB-2485B1E41D7D}" dt="2024-11-02T16:18:48.059" v="4929"/>
          <ac:spMkLst>
            <pc:docMk/>
            <pc:sldMk cId="3845138" sldId="275"/>
            <ac:spMk id="11" creationId="{A3B1F6CF-B9AC-6C09-ECBC-5A317797EC47}"/>
          </ac:spMkLst>
        </pc:spChg>
        <pc:spChg chg="del">
          <ac:chgData name="Zeke Weng" userId="8ed089fb-73dc-4d02-ab68-b49227a3f2f5" providerId="ADAL" clId="{05670415-4779-9940-B4CB-2485B1E41D7D}" dt="2024-11-02T16:18:39.969" v="4926" actId="478"/>
          <ac:spMkLst>
            <pc:docMk/>
            <pc:sldMk cId="3845138" sldId="275"/>
            <ac:spMk id="12" creationId="{01A3D29D-57EA-C97E-7C8F-CF22A665308F}"/>
          </ac:spMkLst>
        </pc:spChg>
        <pc:spChg chg="del">
          <ac:chgData name="Zeke Weng" userId="8ed089fb-73dc-4d02-ab68-b49227a3f2f5" providerId="ADAL" clId="{05670415-4779-9940-B4CB-2485B1E41D7D}" dt="2024-11-01T20:23:54.140" v="2363" actId="478"/>
          <ac:spMkLst>
            <pc:docMk/>
            <pc:sldMk cId="3845138" sldId="275"/>
            <ac:spMk id="12" creationId="{508BA570-2A93-0A71-B8B0-65F2E0237E58}"/>
          </ac:spMkLst>
        </pc:spChg>
        <pc:spChg chg="add del mod">
          <ac:chgData name="Zeke Weng" userId="8ed089fb-73dc-4d02-ab68-b49227a3f2f5" providerId="ADAL" clId="{05670415-4779-9940-B4CB-2485B1E41D7D}" dt="2024-11-01T20:24:49.742" v="2410" actId="478"/>
          <ac:spMkLst>
            <pc:docMk/>
            <pc:sldMk cId="3845138" sldId="275"/>
            <ac:spMk id="13" creationId="{7D7F6FCC-7872-C0B1-6CC9-F40519519513}"/>
          </ac:spMkLst>
        </pc:spChg>
        <pc:spChg chg="mod">
          <ac:chgData name="Zeke Weng" userId="8ed089fb-73dc-4d02-ab68-b49227a3f2f5" providerId="ADAL" clId="{05670415-4779-9940-B4CB-2485B1E41D7D}" dt="2024-11-01T20:27:01.945" v="2462" actId="20577"/>
          <ac:spMkLst>
            <pc:docMk/>
            <pc:sldMk cId="3845138" sldId="275"/>
            <ac:spMk id="14" creationId="{10BB17C9-4166-BF5F-1275-F35C9FE6D2DB}"/>
          </ac:spMkLst>
        </pc:spChg>
        <pc:spChg chg="del mod">
          <ac:chgData name="Zeke Weng" userId="8ed089fb-73dc-4d02-ab68-b49227a3f2f5" providerId="ADAL" clId="{05670415-4779-9940-B4CB-2485B1E41D7D}" dt="2024-11-01T20:24:35.700" v="2394" actId="478"/>
          <ac:spMkLst>
            <pc:docMk/>
            <pc:sldMk cId="3845138" sldId="275"/>
            <ac:spMk id="15" creationId="{30387014-A37B-DF4A-6CD6-29F5B57BF4D3}"/>
          </ac:spMkLst>
        </pc:spChg>
        <pc:spChg chg="del">
          <ac:chgData name="Zeke Weng" userId="8ed089fb-73dc-4d02-ab68-b49227a3f2f5" providerId="ADAL" clId="{05670415-4779-9940-B4CB-2485B1E41D7D}" dt="2024-11-02T16:18:39.969" v="4926" actId="478"/>
          <ac:spMkLst>
            <pc:docMk/>
            <pc:sldMk cId="3845138" sldId="275"/>
            <ac:spMk id="15" creationId="{C4072D06-48C9-73E8-31DE-DDDF5712991F}"/>
          </ac:spMkLst>
        </pc:spChg>
        <pc:spChg chg="add mod">
          <ac:chgData name="Zeke Weng" userId="8ed089fb-73dc-4d02-ab68-b49227a3f2f5" providerId="ADAL" clId="{05670415-4779-9940-B4CB-2485B1E41D7D}" dt="2024-11-01T20:27:00.023" v="2461" actId="20577"/>
          <ac:spMkLst>
            <pc:docMk/>
            <pc:sldMk cId="3845138" sldId="275"/>
            <ac:spMk id="16" creationId="{E8E160F6-805F-5819-A5AA-C2E820FDBE65}"/>
          </ac:spMkLst>
        </pc:spChg>
        <pc:spChg chg="add mod">
          <ac:chgData name="Zeke Weng" userId="8ed089fb-73dc-4d02-ab68-b49227a3f2f5" providerId="ADAL" clId="{05670415-4779-9940-B4CB-2485B1E41D7D}" dt="2024-11-01T20:26:55.849" v="2460" actId="20577"/>
          <ac:spMkLst>
            <pc:docMk/>
            <pc:sldMk cId="3845138" sldId="275"/>
            <ac:spMk id="17" creationId="{B4580E93-1AE6-8F8B-96EC-1804ED0EB92D}"/>
          </ac:spMkLst>
        </pc:spChg>
        <pc:spChg chg="del">
          <ac:chgData name="Zeke Weng" userId="8ed089fb-73dc-4d02-ab68-b49227a3f2f5" providerId="ADAL" clId="{05670415-4779-9940-B4CB-2485B1E41D7D}" dt="2024-11-01T19:22:29.972" v="1662" actId="478"/>
          <ac:spMkLst>
            <pc:docMk/>
            <pc:sldMk cId="3845138" sldId="275"/>
            <ac:spMk id="17" creationId="{B7899787-4AA7-D8F9-BC6E-EA6857E50218}"/>
          </ac:spMkLst>
        </pc:spChg>
        <pc:grpChg chg="add mod">
          <ac:chgData name="Zeke Weng" userId="8ed089fb-73dc-4d02-ab68-b49227a3f2f5" providerId="ADAL" clId="{05670415-4779-9940-B4CB-2485B1E41D7D}" dt="2024-11-01T20:23:43.330" v="2359" actId="1076"/>
          <ac:grpSpMkLst>
            <pc:docMk/>
            <pc:sldMk cId="3845138" sldId="275"/>
            <ac:grpSpMk id="7" creationId="{C1CB0206-B453-4290-BBF2-8B5548516400}"/>
          </ac:grpSpMkLst>
        </pc:grpChg>
        <pc:picChg chg="mod">
          <ac:chgData name="Zeke Weng" userId="8ed089fb-73dc-4d02-ab68-b49227a3f2f5" providerId="ADAL" clId="{05670415-4779-9940-B4CB-2485B1E41D7D}" dt="2024-11-01T20:23:28.390" v="2356" actId="1035"/>
          <ac:picMkLst>
            <pc:docMk/>
            <pc:sldMk cId="3845138" sldId="275"/>
            <ac:picMk id="5" creationId="{81DFA699-8933-1D9B-895A-5A86CD1FCCA4}"/>
          </ac:picMkLst>
        </pc:picChg>
        <pc:picChg chg="mod">
          <ac:chgData name="Zeke Weng" userId="8ed089fb-73dc-4d02-ab68-b49227a3f2f5" providerId="ADAL" clId="{05670415-4779-9940-B4CB-2485B1E41D7D}" dt="2024-11-01T20:26:02.715" v="2459" actId="1076"/>
          <ac:picMkLst>
            <pc:docMk/>
            <pc:sldMk cId="3845138" sldId="275"/>
            <ac:picMk id="6" creationId="{8CCD64B4-DF8E-B5F4-E696-AC2DE0384852}"/>
          </ac:picMkLst>
        </pc:picChg>
      </pc:sldChg>
      <pc:sldChg chg="addSp delSp modSp mod delAnim">
        <pc:chgData name="Zeke Weng" userId="8ed089fb-73dc-4d02-ab68-b49227a3f2f5" providerId="ADAL" clId="{05670415-4779-9940-B4CB-2485B1E41D7D}" dt="2024-11-02T03:22:16.067" v="4557" actId="1076"/>
        <pc:sldMkLst>
          <pc:docMk/>
          <pc:sldMk cId="925661300" sldId="276"/>
        </pc:sldMkLst>
        <pc:spChg chg="del mod">
          <ac:chgData name="Zeke Weng" userId="8ed089fb-73dc-4d02-ab68-b49227a3f2f5" providerId="ADAL" clId="{05670415-4779-9940-B4CB-2485B1E41D7D}" dt="2024-11-02T02:52:54.312" v="4508" actId="478"/>
          <ac:spMkLst>
            <pc:docMk/>
            <pc:sldMk cId="925661300" sldId="276"/>
            <ac:spMk id="3" creationId="{0AF314B7-A95E-7168-673A-C6F7260C134C}"/>
          </ac:spMkLst>
        </pc:spChg>
        <pc:spChg chg="mod">
          <ac:chgData name="Zeke Weng" userId="8ed089fb-73dc-4d02-ab68-b49227a3f2f5" providerId="ADAL" clId="{05670415-4779-9940-B4CB-2485B1E41D7D}" dt="2024-11-02T02:51:59.673" v="4491" actId="20577"/>
          <ac:spMkLst>
            <pc:docMk/>
            <pc:sldMk cId="925661300" sldId="276"/>
            <ac:spMk id="5" creationId="{00000000-0000-0000-0000-000000000000}"/>
          </ac:spMkLst>
        </pc:spChg>
        <pc:spChg chg="add mod">
          <ac:chgData name="Zeke Weng" userId="8ed089fb-73dc-4d02-ab68-b49227a3f2f5" providerId="ADAL" clId="{05670415-4779-9940-B4CB-2485B1E41D7D}" dt="2024-11-02T02:47:48.998" v="4423" actId="255"/>
          <ac:spMkLst>
            <pc:docMk/>
            <pc:sldMk cId="925661300" sldId="276"/>
            <ac:spMk id="6" creationId="{AFB87670-E908-38A1-9F59-30E4C9B83CD7}"/>
          </ac:spMkLst>
        </pc:spChg>
        <pc:spChg chg="add del mod">
          <ac:chgData name="Zeke Weng" userId="8ed089fb-73dc-4d02-ab68-b49227a3f2f5" providerId="ADAL" clId="{05670415-4779-9940-B4CB-2485B1E41D7D}" dt="2024-11-02T02:48:28.746" v="4436" actId="478"/>
          <ac:spMkLst>
            <pc:docMk/>
            <pc:sldMk cId="925661300" sldId="276"/>
            <ac:spMk id="7" creationId="{4127E2D2-8C95-39D0-20D0-CF182F6A7914}"/>
          </ac:spMkLst>
        </pc:spChg>
        <pc:picChg chg="mod">
          <ac:chgData name="Zeke Weng" userId="8ed089fb-73dc-4d02-ab68-b49227a3f2f5" providerId="ADAL" clId="{05670415-4779-9940-B4CB-2485B1E41D7D}" dt="2024-11-02T03:22:16.067" v="4557" actId="1076"/>
          <ac:picMkLst>
            <pc:docMk/>
            <pc:sldMk cId="925661300" sldId="276"/>
            <ac:picMk id="2" creationId="{BA64DB6A-D31E-A177-18E3-EBEFF84EFD40}"/>
          </ac:picMkLst>
        </pc:picChg>
      </pc:sldChg>
      <pc:sldChg chg="modSp mod">
        <pc:chgData name="Zeke Weng" userId="8ed089fb-73dc-4d02-ab68-b49227a3f2f5" providerId="ADAL" clId="{05670415-4779-9940-B4CB-2485B1E41D7D}" dt="2024-11-01T20:29:19.456" v="2468" actId="20577"/>
        <pc:sldMkLst>
          <pc:docMk/>
          <pc:sldMk cId="2947967729" sldId="278"/>
        </pc:sldMkLst>
        <pc:spChg chg="mod">
          <ac:chgData name="Zeke Weng" userId="8ed089fb-73dc-4d02-ab68-b49227a3f2f5" providerId="ADAL" clId="{05670415-4779-9940-B4CB-2485B1E41D7D}" dt="2024-11-01T20:29:19.456" v="2468" actId="20577"/>
          <ac:spMkLst>
            <pc:docMk/>
            <pc:sldMk cId="2947967729" sldId="278"/>
            <ac:spMk id="7" creationId="{B7E58423-21D4-AFED-1BD7-E6A44243E452}"/>
          </ac:spMkLst>
        </pc:spChg>
      </pc:sldChg>
      <pc:sldChg chg="addSp delSp modSp mod delAnim modAnim">
        <pc:chgData name="Zeke Weng" userId="8ed089fb-73dc-4d02-ab68-b49227a3f2f5" providerId="ADAL" clId="{05670415-4779-9940-B4CB-2485B1E41D7D}" dt="2024-11-02T03:24:44.727" v="4609" actId="1076"/>
        <pc:sldMkLst>
          <pc:docMk/>
          <pc:sldMk cId="4085683844" sldId="279"/>
        </pc:sldMkLst>
        <pc:spChg chg="add del mod">
          <ac:chgData name="Zeke Weng" userId="8ed089fb-73dc-4d02-ab68-b49227a3f2f5" providerId="ADAL" clId="{05670415-4779-9940-B4CB-2485B1E41D7D}" dt="2024-11-02T02:53:44.782" v="4520" actId="478"/>
          <ac:spMkLst>
            <pc:docMk/>
            <pc:sldMk cId="4085683844" sldId="279"/>
            <ac:spMk id="2" creationId="{6738B07E-73C4-8F40-A066-518ECC1D4A09}"/>
          </ac:spMkLst>
        </pc:spChg>
        <pc:spChg chg="add del mod">
          <ac:chgData name="Zeke Weng" userId="8ed089fb-73dc-4d02-ab68-b49227a3f2f5" providerId="ADAL" clId="{05670415-4779-9940-B4CB-2485B1E41D7D}" dt="2024-11-02T02:53:41.041" v="4518" actId="478"/>
          <ac:spMkLst>
            <pc:docMk/>
            <pc:sldMk cId="4085683844" sldId="279"/>
            <ac:spMk id="4" creationId="{1580E159-DF4C-AF67-4B0D-20DD98341D91}"/>
          </ac:spMkLst>
        </pc:spChg>
        <pc:spChg chg="del mod">
          <ac:chgData name="Zeke Weng" userId="8ed089fb-73dc-4d02-ab68-b49227a3f2f5" providerId="ADAL" clId="{05670415-4779-9940-B4CB-2485B1E41D7D}" dt="2024-11-02T02:48:51.418" v="4445" actId="478"/>
          <ac:spMkLst>
            <pc:docMk/>
            <pc:sldMk cId="4085683844" sldId="279"/>
            <ac:spMk id="5" creationId="{00000000-0000-0000-0000-000000000000}"/>
          </ac:spMkLst>
        </pc:spChg>
        <pc:spChg chg="add del mod">
          <ac:chgData name="Zeke Weng" userId="8ed089fb-73dc-4d02-ab68-b49227a3f2f5" providerId="ADAL" clId="{05670415-4779-9940-B4CB-2485B1E41D7D}" dt="2024-11-02T02:53:36.657" v="4516" actId="478"/>
          <ac:spMkLst>
            <pc:docMk/>
            <pc:sldMk cId="4085683844" sldId="279"/>
            <ac:spMk id="6" creationId="{A74A798C-1434-8BA7-4EFD-68E631F18F7B}"/>
          </ac:spMkLst>
        </pc:spChg>
        <pc:spChg chg="add mod">
          <ac:chgData name="Zeke Weng" userId="8ed089fb-73dc-4d02-ab68-b49227a3f2f5" providerId="ADAL" clId="{05670415-4779-9940-B4CB-2485B1E41D7D}" dt="2024-11-02T02:53:28.377" v="4514"/>
          <ac:spMkLst>
            <pc:docMk/>
            <pc:sldMk cId="4085683844" sldId="279"/>
            <ac:spMk id="9" creationId="{01DEA5E8-94B6-6DAB-6589-1356D135119D}"/>
          </ac:spMkLst>
        </pc:spChg>
        <pc:spChg chg="add mod">
          <ac:chgData name="Zeke Weng" userId="8ed089fb-73dc-4d02-ab68-b49227a3f2f5" providerId="ADAL" clId="{05670415-4779-9940-B4CB-2485B1E41D7D}" dt="2024-11-02T02:53:28.377" v="4514"/>
          <ac:spMkLst>
            <pc:docMk/>
            <pc:sldMk cId="4085683844" sldId="279"/>
            <ac:spMk id="10" creationId="{E424A32E-01FA-3B12-02DE-D1937F92CDA4}"/>
          </ac:spMkLst>
        </pc:spChg>
        <pc:spChg chg="add mod">
          <ac:chgData name="Zeke Weng" userId="8ed089fb-73dc-4d02-ab68-b49227a3f2f5" providerId="ADAL" clId="{05670415-4779-9940-B4CB-2485B1E41D7D}" dt="2024-11-02T02:53:46.109" v="4521"/>
          <ac:spMkLst>
            <pc:docMk/>
            <pc:sldMk cId="4085683844" sldId="279"/>
            <ac:spMk id="11" creationId="{5616C0BE-C121-F0D4-0B15-1DFEEDA6E88B}"/>
          </ac:spMkLst>
        </pc:spChg>
        <pc:spChg chg="add mod">
          <ac:chgData name="Zeke Weng" userId="8ed089fb-73dc-4d02-ab68-b49227a3f2f5" providerId="ADAL" clId="{05670415-4779-9940-B4CB-2485B1E41D7D}" dt="2024-11-02T02:53:46.109" v="4521"/>
          <ac:spMkLst>
            <pc:docMk/>
            <pc:sldMk cId="4085683844" sldId="279"/>
            <ac:spMk id="12" creationId="{CF7EF527-F6C6-81F8-58AE-532696ACFF6F}"/>
          </ac:spMkLst>
        </pc:spChg>
        <pc:spChg chg="add mod">
          <ac:chgData name="Zeke Weng" userId="8ed089fb-73dc-4d02-ab68-b49227a3f2f5" providerId="ADAL" clId="{05670415-4779-9940-B4CB-2485B1E41D7D}" dt="2024-11-02T02:54:05.893" v="4533" actId="20577"/>
          <ac:spMkLst>
            <pc:docMk/>
            <pc:sldMk cId="4085683844" sldId="279"/>
            <ac:spMk id="14" creationId="{BB1E041F-103B-4C7C-F77D-FD22895F9E85}"/>
          </ac:spMkLst>
        </pc:spChg>
        <pc:picChg chg="add mod">
          <ac:chgData name="Zeke Weng" userId="8ed089fb-73dc-4d02-ab68-b49227a3f2f5" providerId="ADAL" clId="{05670415-4779-9940-B4CB-2485B1E41D7D}" dt="2024-11-02T03:24:44.727" v="4609" actId="1076"/>
          <ac:picMkLst>
            <pc:docMk/>
            <pc:sldMk cId="4085683844" sldId="279"/>
            <ac:picMk id="7" creationId="{A9F1DF39-0874-BA98-28D5-CF30023943D4}"/>
          </ac:picMkLst>
        </pc:picChg>
        <pc:picChg chg="add del mod">
          <ac:chgData name="Zeke Weng" userId="8ed089fb-73dc-4d02-ab68-b49227a3f2f5" providerId="ADAL" clId="{05670415-4779-9940-B4CB-2485B1E41D7D}" dt="2024-11-02T03:23:45.995" v="4577" actId="478"/>
          <ac:picMkLst>
            <pc:docMk/>
            <pc:sldMk cId="4085683844" sldId="279"/>
            <ac:picMk id="8" creationId="{FCD8294A-D084-DCAB-EC74-3FF54C9EF9A5}"/>
          </ac:picMkLst>
        </pc:picChg>
      </pc:sldChg>
      <pc:sldChg chg="modSp mod">
        <pc:chgData name="Zeke Weng" userId="8ed089fb-73dc-4d02-ab68-b49227a3f2f5" providerId="ADAL" clId="{05670415-4779-9940-B4CB-2485B1E41D7D}" dt="2024-11-02T15:56:50.974" v="4923" actId="1076"/>
        <pc:sldMkLst>
          <pc:docMk/>
          <pc:sldMk cId="3111306708" sldId="280"/>
        </pc:sldMkLst>
        <pc:spChg chg="mod">
          <ac:chgData name="Zeke Weng" userId="8ed089fb-73dc-4d02-ab68-b49227a3f2f5" providerId="ADAL" clId="{05670415-4779-9940-B4CB-2485B1E41D7D}" dt="2024-11-02T15:56:50.974" v="4923" actId="1076"/>
          <ac:spMkLst>
            <pc:docMk/>
            <pc:sldMk cId="3111306708" sldId="280"/>
            <ac:spMk id="10" creationId="{28FF7E04-156D-84A2-7CB2-03D553CE2143}"/>
          </ac:spMkLst>
        </pc:spChg>
        <pc:spChg chg="mod">
          <ac:chgData name="Zeke Weng" userId="8ed089fb-73dc-4d02-ab68-b49227a3f2f5" providerId="ADAL" clId="{05670415-4779-9940-B4CB-2485B1E41D7D}" dt="2024-11-02T15:56:33.884" v="4916" actId="1037"/>
          <ac:spMkLst>
            <pc:docMk/>
            <pc:sldMk cId="3111306708" sldId="280"/>
            <ac:spMk id="14" creationId="{10BB17C9-4166-BF5F-1275-F35C9FE6D2DB}"/>
          </ac:spMkLst>
        </pc:spChg>
        <pc:spChg chg="mod">
          <ac:chgData name="Zeke Weng" userId="8ed089fb-73dc-4d02-ab68-b49227a3f2f5" providerId="ADAL" clId="{05670415-4779-9940-B4CB-2485B1E41D7D}" dt="2024-11-02T15:56:33.884" v="4916" actId="1037"/>
          <ac:spMkLst>
            <pc:docMk/>
            <pc:sldMk cId="3111306708" sldId="280"/>
            <ac:spMk id="16" creationId="{E8E160F6-805F-5819-A5AA-C2E820FDBE65}"/>
          </ac:spMkLst>
        </pc:spChg>
        <pc:spChg chg="mod">
          <ac:chgData name="Zeke Weng" userId="8ed089fb-73dc-4d02-ab68-b49227a3f2f5" providerId="ADAL" clId="{05670415-4779-9940-B4CB-2485B1E41D7D}" dt="2024-11-02T15:56:33.884" v="4916" actId="1037"/>
          <ac:spMkLst>
            <pc:docMk/>
            <pc:sldMk cId="3111306708" sldId="280"/>
            <ac:spMk id="17" creationId="{B4580E93-1AE6-8F8B-96EC-1804ED0EB92D}"/>
          </ac:spMkLst>
        </pc:spChg>
        <pc:picChg chg="mod">
          <ac:chgData name="Zeke Weng" userId="8ed089fb-73dc-4d02-ab68-b49227a3f2f5" providerId="ADAL" clId="{05670415-4779-9940-B4CB-2485B1E41D7D}" dt="2024-11-02T15:56:46.206" v="4922" actId="1076"/>
          <ac:picMkLst>
            <pc:docMk/>
            <pc:sldMk cId="3111306708" sldId="280"/>
            <ac:picMk id="4" creationId="{A622B625-8721-F78F-3061-0648CB4696D1}"/>
          </ac:picMkLst>
        </pc:picChg>
      </pc:sldChg>
      <pc:sldChg chg="addSp delSp modSp add mod addAnim delAnim modAnim">
        <pc:chgData name="Zeke Weng" userId="8ed089fb-73dc-4d02-ab68-b49227a3f2f5" providerId="ADAL" clId="{05670415-4779-9940-B4CB-2485B1E41D7D}" dt="2024-11-02T03:00:56.634" v="4547"/>
        <pc:sldMkLst>
          <pc:docMk/>
          <pc:sldMk cId="770447192" sldId="281"/>
        </pc:sldMkLst>
        <pc:spChg chg="del">
          <ac:chgData name="Zeke Weng" userId="8ed089fb-73dc-4d02-ab68-b49227a3f2f5" providerId="ADAL" clId="{05670415-4779-9940-B4CB-2485B1E41D7D}" dt="2024-11-02T02:52:12.020" v="4499" actId="478"/>
          <ac:spMkLst>
            <pc:docMk/>
            <pc:sldMk cId="770447192" sldId="281"/>
            <ac:spMk id="3" creationId="{B28E4785-87CC-7C4F-61F1-57C32AF91E8E}"/>
          </ac:spMkLst>
        </pc:spChg>
        <pc:spChg chg="del">
          <ac:chgData name="Zeke Weng" userId="8ed089fb-73dc-4d02-ab68-b49227a3f2f5" providerId="ADAL" clId="{05670415-4779-9940-B4CB-2485B1E41D7D}" dt="2024-11-02T02:52:12.020" v="4499" actId="478"/>
          <ac:spMkLst>
            <pc:docMk/>
            <pc:sldMk cId="770447192" sldId="281"/>
            <ac:spMk id="5" creationId="{9E2DEA87-A570-0D7C-C505-1445210CEFF8}"/>
          </ac:spMkLst>
        </pc:spChg>
        <pc:spChg chg="add mod">
          <ac:chgData name="Zeke Weng" userId="8ed089fb-73dc-4d02-ab68-b49227a3f2f5" providerId="ADAL" clId="{05670415-4779-9940-B4CB-2485B1E41D7D}" dt="2024-11-02T02:52:12.268" v="4500"/>
          <ac:spMkLst>
            <pc:docMk/>
            <pc:sldMk cId="770447192" sldId="281"/>
            <ac:spMk id="7" creationId="{8F95A9CA-F965-AA6D-36C6-27E266AFB85C}"/>
          </ac:spMkLst>
        </pc:spChg>
        <pc:spChg chg="add del mod">
          <ac:chgData name="Zeke Weng" userId="8ed089fb-73dc-4d02-ab68-b49227a3f2f5" providerId="ADAL" clId="{05670415-4779-9940-B4CB-2485B1E41D7D}" dt="2024-11-02T02:52:41.915" v="4506" actId="478"/>
          <ac:spMkLst>
            <pc:docMk/>
            <pc:sldMk cId="770447192" sldId="281"/>
            <ac:spMk id="8" creationId="{8B95F290-DC38-BFCC-9494-320D588EE65A}"/>
          </ac:spMkLst>
        </pc:spChg>
        <pc:picChg chg="del">
          <ac:chgData name="Zeke Weng" userId="8ed089fb-73dc-4d02-ab68-b49227a3f2f5" providerId="ADAL" clId="{05670415-4779-9940-B4CB-2485B1E41D7D}" dt="2024-11-02T02:51:25.769" v="4458" actId="478"/>
          <ac:picMkLst>
            <pc:docMk/>
            <pc:sldMk cId="770447192" sldId="281"/>
            <ac:picMk id="2" creationId="{B0C2BAFF-CF91-444E-4853-627BC794BF2A}"/>
          </ac:picMkLst>
        </pc:picChg>
        <pc:picChg chg="add mod">
          <ac:chgData name="Zeke Weng" userId="8ed089fb-73dc-4d02-ab68-b49227a3f2f5" providerId="ADAL" clId="{05670415-4779-9940-B4CB-2485B1E41D7D}" dt="2024-11-02T02:52:25.641" v="4504" actId="1076"/>
          <ac:picMkLst>
            <pc:docMk/>
            <pc:sldMk cId="770447192" sldId="281"/>
            <ac:picMk id="4" creationId="{D331AF4B-7C09-D41A-939D-67B06C4213F9}"/>
          </ac:picMkLst>
        </pc:picChg>
      </pc:sldChg>
      <pc:sldChg chg="addSp delSp modSp add mod modAnim">
        <pc:chgData name="Zeke Weng" userId="8ed089fb-73dc-4d02-ab68-b49227a3f2f5" providerId="ADAL" clId="{05670415-4779-9940-B4CB-2485B1E41D7D}" dt="2024-11-02T03:24:56.441" v="4615" actId="1076"/>
        <pc:sldMkLst>
          <pc:docMk/>
          <pc:sldMk cId="1706282668" sldId="282"/>
        </pc:sldMkLst>
        <pc:spChg chg="del">
          <ac:chgData name="Zeke Weng" userId="8ed089fb-73dc-4d02-ab68-b49227a3f2f5" providerId="ADAL" clId="{05670415-4779-9940-B4CB-2485B1E41D7D}" dt="2024-11-02T03:24:28.880" v="4601" actId="478"/>
          <ac:spMkLst>
            <pc:docMk/>
            <pc:sldMk cId="1706282668" sldId="282"/>
            <ac:spMk id="2" creationId="{0B0A19D6-649D-D8B5-B8BF-9A6E97164C7E}"/>
          </ac:spMkLst>
        </pc:spChg>
        <pc:spChg chg="del">
          <ac:chgData name="Zeke Weng" userId="8ed089fb-73dc-4d02-ab68-b49227a3f2f5" providerId="ADAL" clId="{05670415-4779-9940-B4CB-2485B1E41D7D}" dt="2024-11-02T03:24:18.136" v="4598" actId="478"/>
          <ac:spMkLst>
            <pc:docMk/>
            <pc:sldMk cId="1706282668" sldId="282"/>
            <ac:spMk id="3" creationId="{ABAD2D46-7967-D925-A981-ED3AD7384DD1}"/>
          </ac:spMkLst>
        </pc:spChg>
        <pc:spChg chg="del">
          <ac:chgData name="Zeke Weng" userId="8ed089fb-73dc-4d02-ab68-b49227a3f2f5" providerId="ADAL" clId="{05670415-4779-9940-B4CB-2485B1E41D7D}" dt="2024-11-02T03:24:28.880" v="4601" actId="478"/>
          <ac:spMkLst>
            <pc:docMk/>
            <pc:sldMk cId="1706282668" sldId="282"/>
            <ac:spMk id="4" creationId="{855C56DA-3D33-1955-2EAF-F8C07C8CCDEE}"/>
          </ac:spMkLst>
        </pc:spChg>
        <pc:spChg chg="del">
          <ac:chgData name="Zeke Weng" userId="8ed089fb-73dc-4d02-ab68-b49227a3f2f5" providerId="ADAL" clId="{05670415-4779-9940-B4CB-2485B1E41D7D}" dt="2024-11-02T03:24:28.880" v="4601" actId="478"/>
          <ac:spMkLst>
            <pc:docMk/>
            <pc:sldMk cId="1706282668" sldId="282"/>
            <ac:spMk id="6" creationId="{EC7ACB62-1BF5-0B18-B4E7-EF977E1D91B6}"/>
          </ac:spMkLst>
        </pc:spChg>
        <pc:spChg chg="del">
          <ac:chgData name="Zeke Weng" userId="8ed089fb-73dc-4d02-ab68-b49227a3f2f5" providerId="ADAL" clId="{05670415-4779-9940-B4CB-2485B1E41D7D}" dt="2024-11-02T03:24:28.880" v="4601" actId="478"/>
          <ac:spMkLst>
            <pc:docMk/>
            <pc:sldMk cId="1706282668" sldId="282"/>
            <ac:spMk id="7" creationId="{37F61760-C973-C76F-7F8E-DBBC0C941476}"/>
          </ac:spMkLst>
        </pc:spChg>
        <pc:spChg chg="del">
          <ac:chgData name="Zeke Weng" userId="8ed089fb-73dc-4d02-ab68-b49227a3f2f5" providerId="ADAL" clId="{05670415-4779-9940-B4CB-2485B1E41D7D}" dt="2024-11-02T03:24:13.078" v="4585" actId="478"/>
          <ac:spMkLst>
            <pc:docMk/>
            <pc:sldMk cId="1706282668" sldId="282"/>
            <ac:spMk id="8" creationId="{774836F1-5501-C473-D826-AA9B9D8BABAE}"/>
          </ac:spMkLst>
        </pc:spChg>
        <pc:spChg chg="del">
          <ac:chgData name="Zeke Weng" userId="8ed089fb-73dc-4d02-ab68-b49227a3f2f5" providerId="ADAL" clId="{05670415-4779-9940-B4CB-2485B1E41D7D}" dt="2024-11-02T03:24:28.880" v="4601" actId="478"/>
          <ac:spMkLst>
            <pc:docMk/>
            <pc:sldMk cId="1706282668" sldId="282"/>
            <ac:spMk id="10" creationId="{D73C0984-10C0-E6AF-E789-9F6E4464AB37}"/>
          </ac:spMkLst>
        </pc:spChg>
        <pc:spChg chg="del">
          <ac:chgData name="Zeke Weng" userId="8ed089fb-73dc-4d02-ab68-b49227a3f2f5" providerId="ADAL" clId="{05670415-4779-9940-B4CB-2485B1E41D7D}" dt="2024-11-02T03:24:28.880" v="4601" actId="478"/>
          <ac:spMkLst>
            <pc:docMk/>
            <pc:sldMk cId="1706282668" sldId="282"/>
            <ac:spMk id="11" creationId="{1912D6D7-42D7-BB97-34B1-4D00CFE75CC0}"/>
          </ac:spMkLst>
        </pc:spChg>
        <pc:spChg chg="del">
          <ac:chgData name="Zeke Weng" userId="8ed089fb-73dc-4d02-ab68-b49227a3f2f5" providerId="ADAL" clId="{05670415-4779-9940-B4CB-2485B1E41D7D}" dt="2024-11-02T03:24:28.880" v="4601" actId="478"/>
          <ac:spMkLst>
            <pc:docMk/>
            <pc:sldMk cId="1706282668" sldId="282"/>
            <ac:spMk id="12" creationId="{10CBBBAD-E20E-3434-54F5-D55F19DA89F2}"/>
          </ac:spMkLst>
        </pc:spChg>
        <pc:spChg chg="del mod">
          <ac:chgData name="Zeke Weng" userId="8ed089fb-73dc-4d02-ab68-b49227a3f2f5" providerId="ADAL" clId="{05670415-4779-9940-B4CB-2485B1E41D7D}" dt="2024-11-02T03:24:11.611" v="4584" actId="478"/>
          <ac:spMkLst>
            <pc:docMk/>
            <pc:sldMk cId="1706282668" sldId="282"/>
            <ac:spMk id="13" creationId="{D1B456F7-4C7C-848A-656F-3061B57FAF87}"/>
          </ac:spMkLst>
        </pc:spChg>
        <pc:spChg chg="mod">
          <ac:chgData name="Zeke Weng" userId="8ed089fb-73dc-4d02-ab68-b49227a3f2f5" providerId="ADAL" clId="{05670415-4779-9940-B4CB-2485B1E41D7D}" dt="2024-11-02T03:24:15.713" v="4597" actId="20577"/>
          <ac:spMkLst>
            <pc:docMk/>
            <pc:sldMk cId="1706282668" sldId="282"/>
            <ac:spMk id="25" creationId="{4E89BC23-FC1D-F125-FDF9-AE560B2E1394}"/>
          </ac:spMkLst>
        </pc:spChg>
        <pc:picChg chg="add mod">
          <ac:chgData name="Zeke Weng" userId="8ed089fb-73dc-4d02-ab68-b49227a3f2f5" providerId="ADAL" clId="{05670415-4779-9940-B4CB-2485B1E41D7D}" dt="2024-11-02T03:24:56.441" v="4615" actId="1076"/>
          <ac:picMkLst>
            <pc:docMk/>
            <pc:sldMk cId="1706282668" sldId="282"/>
            <ac:picMk id="5" creationId="{F485942C-AF1C-3EE7-FC5E-81B1BB7D05BE}"/>
          </ac:picMkLst>
        </pc:picChg>
        <pc:picChg chg="add del mod">
          <ac:chgData name="Zeke Weng" userId="8ed089fb-73dc-4d02-ab68-b49227a3f2f5" providerId="ADAL" clId="{05670415-4779-9940-B4CB-2485B1E41D7D}" dt="2024-11-02T03:24:46.889" v="4610" actId="478"/>
          <ac:picMkLst>
            <pc:docMk/>
            <pc:sldMk cId="1706282668" sldId="282"/>
            <ac:picMk id="9" creationId="{4E54A109-B87E-4A9E-DE55-453540EB0384}"/>
          </ac:picMkLst>
        </pc:picChg>
        <pc:picChg chg="add mod">
          <ac:chgData name="Zeke Weng" userId="8ed089fb-73dc-4d02-ab68-b49227a3f2f5" providerId="ADAL" clId="{05670415-4779-9940-B4CB-2485B1E41D7D}" dt="2024-11-02T03:24:54.642" v="4614" actId="14100"/>
          <ac:picMkLst>
            <pc:docMk/>
            <pc:sldMk cId="1706282668" sldId="282"/>
            <ac:picMk id="14" creationId="{D813BB6D-7FF2-DCCE-E409-7913FB1BEF45}"/>
          </ac:picMkLst>
        </pc:picChg>
        <pc:picChg chg="del">
          <ac:chgData name="Zeke Weng" userId="8ed089fb-73dc-4d02-ab68-b49227a3f2f5" providerId="ADAL" clId="{05670415-4779-9940-B4CB-2485B1E41D7D}" dt="2024-11-02T03:24:08.063" v="4582" actId="478"/>
          <ac:picMkLst>
            <pc:docMk/>
            <pc:sldMk cId="1706282668" sldId="282"/>
            <ac:picMk id="23" creationId="{77C44D32-C4A1-766A-1556-1605A19168F0}"/>
          </ac:picMkLst>
        </pc:picChg>
        <pc:picChg chg="del">
          <ac:chgData name="Zeke Weng" userId="8ed089fb-73dc-4d02-ab68-b49227a3f2f5" providerId="ADAL" clId="{05670415-4779-9940-B4CB-2485B1E41D7D}" dt="2024-11-02T03:24:05.803" v="4579" actId="478"/>
          <ac:picMkLst>
            <pc:docMk/>
            <pc:sldMk cId="1706282668" sldId="282"/>
            <ac:picMk id="1026" creationId="{55B7E722-81CE-BAE3-839E-98A109222624}"/>
          </ac:picMkLst>
        </pc:picChg>
      </pc:sldChg>
      <pc:sldChg chg="addSp delSp modSp add mod">
        <pc:chgData name="Zeke Weng" userId="8ed089fb-73dc-4d02-ab68-b49227a3f2f5" providerId="ADAL" clId="{05670415-4779-9940-B4CB-2485B1E41D7D}" dt="2024-11-02T03:28:01.991" v="4676" actId="20577"/>
        <pc:sldMkLst>
          <pc:docMk/>
          <pc:sldMk cId="2311251821" sldId="283"/>
        </pc:sldMkLst>
        <pc:spChg chg="del mod">
          <ac:chgData name="Zeke Weng" userId="8ed089fb-73dc-4d02-ab68-b49227a3f2f5" providerId="ADAL" clId="{05670415-4779-9940-B4CB-2485B1E41D7D}" dt="2024-11-02T03:26:38.067" v="4640" actId="478"/>
          <ac:spMkLst>
            <pc:docMk/>
            <pc:sldMk cId="2311251821" sldId="283"/>
            <ac:spMk id="2" creationId="{69FFB3C3-269B-8B06-D7C1-2B4A18DC736B}"/>
          </ac:spMkLst>
        </pc:spChg>
        <pc:spChg chg="add del mod">
          <ac:chgData name="Zeke Weng" userId="8ed089fb-73dc-4d02-ab68-b49227a3f2f5" providerId="ADAL" clId="{05670415-4779-9940-B4CB-2485B1E41D7D}" dt="2024-11-02T03:26:40.500" v="4642" actId="478"/>
          <ac:spMkLst>
            <pc:docMk/>
            <pc:sldMk cId="2311251821" sldId="283"/>
            <ac:spMk id="3" creationId="{1CA6ECDC-AEB3-91FA-5B98-E2B32DA8D59B}"/>
          </ac:spMkLst>
        </pc:spChg>
        <pc:spChg chg="del">
          <ac:chgData name="Zeke Weng" userId="8ed089fb-73dc-4d02-ab68-b49227a3f2f5" providerId="ADAL" clId="{05670415-4779-9940-B4CB-2485B1E41D7D}" dt="2024-11-02T03:26:14.475" v="4626" actId="478"/>
          <ac:spMkLst>
            <pc:docMk/>
            <pc:sldMk cId="2311251821" sldId="283"/>
            <ac:spMk id="4" creationId="{0B1BE26C-F4EC-9758-F975-355C893E4EE4}"/>
          </ac:spMkLst>
        </pc:spChg>
        <pc:spChg chg="mod">
          <ac:chgData name="Zeke Weng" userId="8ed089fb-73dc-4d02-ab68-b49227a3f2f5" providerId="ADAL" clId="{05670415-4779-9940-B4CB-2485B1E41D7D}" dt="2024-11-02T03:26:58.121" v="4649" actId="1076"/>
          <ac:spMkLst>
            <pc:docMk/>
            <pc:sldMk cId="2311251821" sldId="283"/>
            <ac:spMk id="5" creationId="{A41CA48B-E792-41C6-51EC-58140AB13448}"/>
          </ac:spMkLst>
        </pc:spChg>
        <pc:spChg chg="add del mod">
          <ac:chgData name="Zeke Weng" userId="8ed089fb-73dc-4d02-ab68-b49227a3f2f5" providerId="ADAL" clId="{05670415-4779-9940-B4CB-2485B1E41D7D}" dt="2024-11-02T03:26:37.202" v="4639" actId="478"/>
          <ac:spMkLst>
            <pc:docMk/>
            <pc:sldMk cId="2311251821" sldId="283"/>
            <ac:spMk id="6" creationId="{B37A96E6-042E-839F-0072-83FC35628386}"/>
          </ac:spMkLst>
        </pc:spChg>
        <pc:spChg chg="del">
          <ac:chgData name="Zeke Weng" userId="8ed089fb-73dc-4d02-ab68-b49227a3f2f5" providerId="ADAL" clId="{05670415-4779-9940-B4CB-2485B1E41D7D}" dt="2024-11-02T03:26:24.412" v="4631" actId="478"/>
          <ac:spMkLst>
            <pc:docMk/>
            <pc:sldMk cId="2311251821" sldId="283"/>
            <ac:spMk id="7" creationId="{CE311610-0D95-6247-8CBF-3AE309F66BBA}"/>
          </ac:spMkLst>
        </pc:spChg>
        <pc:spChg chg="del">
          <ac:chgData name="Zeke Weng" userId="8ed089fb-73dc-4d02-ab68-b49227a3f2f5" providerId="ADAL" clId="{05670415-4779-9940-B4CB-2485B1E41D7D}" dt="2024-11-02T03:26:23.487" v="4630" actId="478"/>
          <ac:spMkLst>
            <pc:docMk/>
            <pc:sldMk cId="2311251821" sldId="283"/>
            <ac:spMk id="8" creationId="{9F34FB9E-8132-C95E-AD53-38329F98E3A8}"/>
          </ac:spMkLst>
        </pc:spChg>
        <pc:spChg chg="add del mod">
          <ac:chgData name="Zeke Weng" userId="8ed089fb-73dc-4d02-ab68-b49227a3f2f5" providerId="ADAL" clId="{05670415-4779-9940-B4CB-2485B1E41D7D}" dt="2024-11-02T03:27:58.772" v="4665" actId="478"/>
          <ac:spMkLst>
            <pc:docMk/>
            <pc:sldMk cId="2311251821" sldId="283"/>
            <ac:spMk id="9" creationId="{6748E51A-7353-CBA6-8EAC-2ADE59C712EE}"/>
          </ac:spMkLst>
        </pc:spChg>
        <pc:spChg chg="del mod">
          <ac:chgData name="Zeke Weng" userId="8ed089fb-73dc-4d02-ab68-b49227a3f2f5" providerId="ADAL" clId="{05670415-4779-9940-B4CB-2485B1E41D7D}" dt="2024-11-02T03:26:33.845" v="4637" actId="478"/>
          <ac:spMkLst>
            <pc:docMk/>
            <pc:sldMk cId="2311251821" sldId="283"/>
            <ac:spMk id="10" creationId="{53FF079D-D727-0104-9DAD-ECF694D70C3E}"/>
          </ac:spMkLst>
        </pc:spChg>
        <pc:spChg chg="add mod">
          <ac:chgData name="Zeke Weng" userId="8ed089fb-73dc-4d02-ab68-b49227a3f2f5" providerId="ADAL" clId="{05670415-4779-9940-B4CB-2485B1E41D7D}" dt="2024-11-02T03:27:40.259" v="4659" actId="207"/>
          <ac:spMkLst>
            <pc:docMk/>
            <pc:sldMk cId="2311251821" sldId="283"/>
            <ac:spMk id="11" creationId="{9B13E5EB-859A-4DEA-8938-82310BF598E4}"/>
          </ac:spMkLst>
        </pc:spChg>
        <pc:spChg chg="add mod">
          <ac:chgData name="Zeke Weng" userId="8ed089fb-73dc-4d02-ab68-b49227a3f2f5" providerId="ADAL" clId="{05670415-4779-9940-B4CB-2485B1E41D7D}" dt="2024-11-02T03:28:01.991" v="4676" actId="20577"/>
          <ac:spMkLst>
            <pc:docMk/>
            <pc:sldMk cId="2311251821" sldId="283"/>
            <ac:spMk id="12" creationId="{2AC20DA2-D572-8BF9-CD9A-521148086C06}"/>
          </ac:spMkLst>
        </pc:spChg>
        <pc:spChg chg="del">
          <ac:chgData name="Zeke Weng" userId="8ed089fb-73dc-4d02-ab68-b49227a3f2f5" providerId="ADAL" clId="{05670415-4779-9940-B4CB-2485B1E41D7D}" dt="2024-11-02T03:26:33.148" v="4635" actId="478"/>
          <ac:spMkLst>
            <pc:docMk/>
            <pc:sldMk cId="2311251821" sldId="283"/>
            <ac:spMk id="13" creationId="{A00155CF-524C-BAAA-16FB-3D8432BBAB1E}"/>
          </ac:spMkLst>
        </pc:spChg>
        <pc:spChg chg="mod">
          <ac:chgData name="Zeke Weng" userId="8ed089fb-73dc-4d02-ab68-b49227a3f2f5" providerId="ADAL" clId="{05670415-4779-9940-B4CB-2485B1E41D7D}" dt="2024-11-02T03:27:44.130" v="4660" actId="1076"/>
          <ac:spMkLst>
            <pc:docMk/>
            <pc:sldMk cId="2311251821" sldId="283"/>
            <ac:spMk id="14" creationId="{74A58A50-387C-21E2-3551-6573A4144BDB}"/>
          </ac:spMkLst>
        </pc:spChg>
        <pc:spChg chg="del mod">
          <ac:chgData name="Zeke Weng" userId="8ed089fb-73dc-4d02-ab68-b49227a3f2f5" providerId="ADAL" clId="{05670415-4779-9940-B4CB-2485B1E41D7D}" dt="2024-11-02T03:27:50.910" v="4662" actId="478"/>
          <ac:spMkLst>
            <pc:docMk/>
            <pc:sldMk cId="2311251821" sldId="283"/>
            <ac:spMk id="15" creationId="{041CFBD2-23E9-EAC4-A553-E85790FEBEB1}"/>
          </ac:spMkLst>
        </pc:spChg>
        <pc:spChg chg="mod">
          <ac:chgData name="Zeke Weng" userId="8ed089fb-73dc-4d02-ab68-b49227a3f2f5" providerId="ADAL" clId="{05670415-4779-9940-B4CB-2485B1E41D7D}" dt="2024-11-02T03:25:08.852" v="4620" actId="20577"/>
          <ac:spMkLst>
            <pc:docMk/>
            <pc:sldMk cId="2311251821" sldId="283"/>
            <ac:spMk id="18" creationId="{E2BE6E9F-0D16-06F8-0423-B5E955BD607B}"/>
          </ac:spMkLst>
        </pc:spChg>
      </pc:sldChg>
      <pc:sldChg chg="addSp delSp modSp add mod">
        <pc:chgData name="Zeke Weng" userId="8ed089fb-73dc-4d02-ab68-b49227a3f2f5" providerId="ADAL" clId="{05670415-4779-9940-B4CB-2485B1E41D7D}" dt="2024-11-02T13:40:07.636" v="4900" actId="20577"/>
        <pc:sldMkLst>
          <pc:docMk/>
          <pc:sldMk cId="867522969" sldId="284"/>
        </pc:sldMkLst>
        <pc:spChg chg="add del mod">
          <ac:chgData name="Zeke Weng" userId="8ed089fb-73dc-4d02-ab68-b49227a3f2f5" providerId="ADAL" clId="{05670415-4779-9940-B4CB-2485B1E41D7D}" dt="2024-11-02T03:29:54.444" v="4715" actId="478"/>
          <ac:spMkLst>
            <pc:docMk/>
            <pc:sldMk cId="867522969" sldId="284"/>
            <ac:spMk id="2" creationId="{0232178F-6FB1-0DD7-FE4D-73A3E0BBB193}"/>
          </ac:spMkLst>
        </pc:spChg>
        <pc:spChg chg="add mod">
          <ac:chgData name="Zeke Weng" userId="8ed089fb-73dc-4d02-ab68-b49227a3f2f5" providerId="ADAL" clId="{05670415-4779-9940-B4CB-2485B1E41D7D}" dt="2024-11-02T03:29:58.335" v="4716" actId="20577"/>
          <ac:spMkLst>
            <pc:docMk/>
            <pc:sldMk cId="867522969" sldId="284"/>
            <ac:spMk id="3" creationId="{532DAA2C-0256-A728-43D6-88097519D673}"/>
          </ac:spMkLst>
        </pc:spChg>
        <pc:spChg chg="add mod">
          <ac:chgData name="Zeke Weng" userId="8ed089fb-73dc-4d02-ab68-b49227a3f2f5" providerId="ADAL" clId="{05670415-4779-9940-B4CB-2485B1E41D7D}" dt="2024-11-02T03:31:55.241" v="4851" actId="20577"/>
          <ac:spMkLst>
            <pc:docMk/>
            <pc:sldMk cId="867522969" sldId="284"/>
            <ac:spMk id="4" creationId="{8484A2F0-33DF-4BD3-9C09-8CE5C8350657}"/>
          </ac:spMkLst>
        </pc:spChg>
        <pc:spChg chg="add mod">
          <ac:chgData name="Zeke Weng" userId="8ed089fb-73dc-4d02-ab68-b49227a3f2f5" providerId="ADAL" clId="{05670415-4779-9940-B4CB-2485B1E41D7D}" dt="2024-11-02T13:40:07.636" v="4900" actId="20577"/>
          <ac:spMkLst>
            <pc:docMk/>
            <pc:sldMk cId="867522969" sldId="284"/>
            <ac:spMk id="6" creationId="{BE756920-FCC2-06E1-2621-41CF67C6AEB4}"/>
          </ac:spMkLst>
        </pc:spChg>
        <pc:spChg chg="add mod">
          <ac:chgData name="Zeke Weng" userId="8ed089fb-73dc-4d02-ab68-b49227a3f2f5" providerId="ADAL" clId="{05670415-4779-9940-B4CB-2485B1E41D7D}" dt="2024-11-02T03:31:32.904" v="4776" actId="20577"/>
          <ac:spMkLst>
            <pc:docMk/>
            <pc:sldMk cId="867522969" sldId="284"/>
            <ac:spMk id="7" creationId="{EA39BEFB-A817-B722-A8CA-3C87D66482B7}"/>
          </ac:spMkLst>
        </pc:spChg>
        <pc:spChg chg="mod">
          <ac:chgData name="Zeke Weng" userId="8ed089fb-73dc-4d02-ab68-b49227a3f2f5" providerId="ADAL" clId="{05670415-4779-9940-B4CB-2485B1E41D7D}" dt="2024-11-02T03:29:32.978" v="4710" actId="20577"/>
          <ac:spMkLst>
            <pc:docMk/>
            <pc:sldMk cId="867522969" sldId="284"/>
            <ac:spMk id="25" creationId="{1528927F-C5D5-3328-4488-F3C16C63F277}"/>
          </ac:spMkLst>
        </pc:spChg>
        <pc:picChg chg="del">
          <ac:chgData name="Zeke Weng" userId="8ed089fb-73dc-4d02-ab68-b49227a3f2f5" providerId="ADAL" clId="{05670415-4779-9940-B4CB-2485B1E41D7D}" dt="2024-11-02T03:29:34.444" v="4712" actId="478"/>
          <ac:picMkLst>
            <pc:docMk/>
            <pc:sldMk cId="867522969" sldId="284"/>
            <ac:picMk id="5" creationId="{F5AF5714-3BCD-3441-33C6-79A21C9D0D25}"/>
          </ac:picMkLst>
        </pc:picChg>
        <pc:picChg chg="del">
          <ac:chgData name="Zeke Weng" userId="8ed089fb-73dc-4d02-ab68-b49227a3f2f5" providerId="ADAL" clId="{05670415-4779-9940-B4CB-2485B1E41D7D}" dt="2024-11-02T03:29:33.781" v="4711" actId="478"/>
          <ac:picMkLst>
            <pc:docMk/>
            <pc:sldMk cId="867522969" sldId="284"/>
            <ac:picMk id="14" creationId="{0C4FF611-ABD7-D84F-0132-25265EEFDAFC}"/>
          </ac:picMkLst>
        </pc:picChg>
      </pc:sldChg>
    </pc:docChg>
  </pc:docChgLst>
  <pc:docChgLst>
    <pc:chgData name="Victor Hau" userId="a8c263f5-c9aa-4034-947b-abd5e60424b2" providerId="ADAL" clId="{E5E5F4F8-819A-6F44-B284-411498A818EC}"/>
    <pc:docChg chg="undo custSel addSld delSld modSld">
      <pc:chgData name="Victor Hau" userId="a8c263f5-c9aa-4034-947b-abd5e60424b2" providerId="ADAL" clId="{E5E5F4F8-819A-6F44-B284-411498A818EC}" dt="2024-11-02T18:45:49.433" v="11190" actId="732"/>
      <pc:docMkLst>
        <pc:docMk/>
      </pc:docMkLst>
      <pc:sldChg chg="modNotesTx">
        <pc:chgData name="Victor Hau" userId="a8c263f5-c9aa-4034-947b-abd5e60424b2" providerId="ADAL" clId="{E5E5F4F8-819A-6F44-B284-411498A818EC}" dt="2024-11-02T03:17:31.222" v="2810" actId="20577"/>
        <pc:sldMkLst>
          <pc:docMk/>
          <pc:sldMk cId="0" sldId="256"/>
        </pc:sldMkLst>
      </pc:sldChg>
      <pc:sldChg chg="addSp modSp mod">
        <pc:chgData name="Victor Hau" userId="a8c263f5-c9aa-4034-947b-abd5e60424b2" providerId="ADAL" clId="{E5E5F4F8-819A-6F44-B284-411498A818EC}" dt="2024-11-02T18:45:49.433" v="11190" actId="732"/>
        <pc:sldMkLst>
          <pc:docMk/>
          <pc:sldMk cId="0" sldId="264"/>
        </pc:sldMkLst>
        <pc:picChg chg="add mod">
          <ac:chgData name="Victor Hau" userId="a8c263f5-c9aa-4034-947b-abd5e60424b2" providerId="ADAL" clId="{E5E5F4F8-819A-6F44-B284-411498A818EC}" dt="2024-11-02T18:45:11.331" v="11178" actId="1035"/>
          <ac:picMkLst>
            <pc:docMk/>
            <pc:sldMk cId="0" sldId="264"/>
            <ac:picMk id="3" creationId="{230BA920-BBD7-0D18-7C4C-7DA818BA15DD}"/>
          </ac:picMkLst>
        </pc:picChg>
        <pc:picChg chg="add mod modCrop">
          <ac:chgData name="Victor Hau" userId="a8c263f5-c9aa-4034-947b-abd5e60424b2" providerId="ADAL" clId="{E5E5F4F8-819A-6F44-B284-411498A818EC}" dt="2024-11-02T18:45:49.433" v="11190" actId="732"/>
          <ac:picMkLst>
            <pc:docMk/>
            <pc:sldMk cId="0" sldId="264"/>
            <ac:picMk id="4" creationId="{297C1B19-BD60-6C39-8D71-B71E146D42EC}"/>
          </ac:picMkLst>
        </pc:picChg>
      </pc:sldChg>
      <pc:sldChg chg="addSp delSp modSp mod modNotesTx">
        <pc:chgData name="Victor Hau" userId="a8c263f5-c9aa-4034-947b-abd5e60424b2" providerId="ADAL" clId="{E5E5F4F8-819A-6F44-B284-411498A818EC}" dt="2024-11-02T15:19:45.914" v="8181" actId="20577"/>
        <pc:sldMkLst>
          <pc:docMk/>
          <pc:sldMk cId="0" sldId="265"/>
        </pc:sldMkLst>
        <pc:spChg chg="add del">
          <ac:chgData name="Victor Hau" userId="a8c263f5-c9aa-4034-947b-abd5e60424b2" providerId="ADAL" clId="{E5E5F4F8-819A-6F44-B284-411498A818EC}" dt="2024-11-02T15:10:29.695" v="6955" actId="22"/>
          <ac:spMkLst>
            <pc:docMk/>
            <pc:sldMk cId="0" sldId="265"/>
            <ac:spMk id="3" creationId="{BB48B44E-2AE4-0F1C-6BC1-D853E7C386FC}"/>
          </ac:spMkLst>
        </pc:spChg>
        <pc:spChg chg="mod">
          <ac:chgData name="Victor Hau" userId="a8c263f5-c9aa-4034-947b-abd5e60424b2" providerId="ADAL" clId="{E5E5F4F8-819A-6F44-B284-411498A818EC}" dt="2024-11-02T15:10:56.655" v="6982" actId="20577"/>
          <ac:spMkLst>
            <pc:docMk/>
            <pc:sldMk cId="0" sldId="265"/>
            <ac:spMk id="5" creationId="{00000000-0000-0000-0000-000000000000}"/>
          </ac:spMkLst>
        </pc:spChg>
        <pc:spChg chg="mod">
          <ac:chgData name="Victor Hau" userId="a8c263f5-c9aa-4034-947b-abd5e60424b2" providerId="ADAL" clId="{E5E5F4F8-819A-6F44-B284-411498A818EC}" dt="2024-11-02T15:10:21.038" v="6945"/>
          <ac:spMkLst>
            <pc:docMk/>
            <pc:sldMk cId="0" sldId="265"/>
            <ac:spMk id="7" creationId="{00000000-0000-0000-0000-000000000000}"/>
          </ac:spMkLst>
        </pc:spChg>
        <pc:spChg chg="mod">
          <ac:chgData name="Victor Hau" userId="a8c263f5-c9aa-4034-947b-abd5e60424b2" providerId="ADAL" clId="{E5E5F4F8-819A-6F44-B284-411498A818EC}" dt="2024-11-02T15:10:36.438" v="6971"/>
          <ac:spMkLst>
            <pc:docMk/>
            <pc:sldMk cId="0" sldId="265"/>
            <ac:spMk id="8" creationId="{00000000-0000-0000-0000-000000000000}"/>
          </ac:spMkLst>
        </pc:spChg>
      </pc:sldChg>
      <pc:sldChg chg="modNotesTx">
        <pc:chgData name="Victor Hau" userId="a8c263f5-c9aa-4034-947b-abd5e60424b2" providerId="ADAL" clId="{E5E5F4F8-819A-6F44-B284-411498A818EC}" dt="2024-11-02T17:44:42.892" v="11120" actId="20577"/>
        <pc:sldMkLst>
          <pc:docMk/>
          <pc:sldMk cId="1097814567" sldId="266"/>
        </pc:sldMkLst>
      </pc:sldChg>
      <pc:sldChg chg="modNotesTx">
        <pc:chgData name="Victor Hau" userId="a8c263f5-c9aa-4034-947b-abd5e60424b2" providerId="ADAL" clId="{E5E5F4F8-819A-6F44-B284-411498A818EC}" dt="2024-11-02T17:49:57.433" v="11164" actId="20577"/>
        <pc:sldMkLst>
          <pc:docMk/>
          <pc:sldMk cId="3545779424" sldId="274"/>
        </pc:sldMkLst>
      </pc:sldChg>
      <pc:sldChg chg="addSp delSp modSp mod modAnim modNotesTx">
        <pc:chgData name="Victor Hau" userId="a8c263f5-c9aa-4034-947b-abd5e60424b2" providerId="ADAL" clId="{E5E5F4F8-819A-6F44-B284-411498A818EC}" dt="2024-11-02T15:45:14.768" v="8569" actId="478"/>
        <pc:sldMkLst>
          <pc:docMk/>
          <pc:sldMk cId="3845138" sldId="275"/>
        </pc:sldMkLst>
        <pc:picChg chg="add del mod">
          <ac:chgData name="Victor Hau" userId="a8c263f5-c9aa-4034-947b-abd5e60424b2" providerId="ADAL" clId="{E5E5F4F8-819A-6F44-B284-411498A818EC}" dt="2024-11-02T15:45:14.768" v="8569" actId="478"/>
          <ac:picMkLst>
            <pc:docMk/>
            <pc:sldMk cId="3845138" sldId="275"/>
            <ac:picMk id="4" creationId="{3830809A-A342-B142-4B2E-50F72BC81575}"/>
          </ac:picMkLst>
        </pc:picChg>
      </pc:sldChg>
      <pc:sldChg chg="modNotesTx">
        <pc:chgData name="Victor Hau" userId="a8c263f5-c9aa-4034-947b-abd5e60424b2" providerId="ADAL" clId="{E5E5F4F8-819A-6F44-B284-411498A818EC}" dt="2024-11-02T15:50:22.962" v="8892" actId="20577"/>
        <pc:sldMkLst>
          <pc:docMk/>
          <pc:sldMk cId="4085683844" sldId="279"/>
        </pc:sldMkLst>
      </pc:sldChg>
      <pc:sldChg chg="addSp delSp modSp mod modAnim modNotesTx">
        <pc:chgData name="Victor Hau" userId="a8c263f5-c9aa-4034-947b-abd5e60424b2" providerId="ADAL" clId="{E5E5F4F8-819A-6F44-B284-411498A818EC}" dt="2024-11-02T15:48:41.054" v="8579" actId="1076"/>
        <pc:sldMkLst>
          <pc:docMk/>
          <pc:sldMk cId="3111306708" sldId="280"/>
        </pc:sldMkLst>
        <pc:picChg chg="add mod">
          <ac:chgData name="Victor Hau" userId="a8c263f5-c9aa-4034-947b-abd5e60424b2" providerId="ADAL" clId="{E5E5F4F8-819A-6F44-B284-411498A818EC}" dt="2024-11-02T15:48:41.054" v="8579" actId="1076"/>
          <ac:picMkLst>
            <pc:docMk/>
            <pc:sldMk cId="3111306708" sldId="280"/>
            <ac:picMk id="4" creationId="{A622B625-8721-F78F-3061-0648CB4696D1}"/>
          </ac:picMkLst>
        </pc:picChg>
        <pc:picChg chg="del">
          <ac:chgData name="Victor Hau" userId="a8c263f5-c9aa-4034-947b-abd5e60424b2" providerId="ADAL" clId="{E5E5F4F8-819A-6F44-B284-411498A818EC}" dt="2024-11-02T15:48:26.382" v="8574" actId="478"/>
          <ac:picMkLst>
            <pc:docMk/>
            <pc:sldMk cId="3111306708" sldId="280"/>
            <ac:picMk id="6" creationId="{8CCD64B4-DF8E-B5F4-E696-AC2DE0384852}"/>
          </ac:picMkLst>
        </pc:picChg>
      </pc:sldChg>
      <pc:sldChg chg="new del">
        <pc:chgData name="Victor Hau" userId="a8c263f5-c9aa-4034-947b-abd5e60424b2" providerId="ADAL" clId="{E5E5F4F8-819A-6F44-B284-411498A818EC}" dt="2024-11-02T03:17:23.946" v="2806" actId="2696"/>
        <pc:sldMkLst>
          <pc:docMk/>
          <pc:sldMk cId="2664977638" sldId="282"/>
        </pc:sldMkLst>
      </pc:sldChg>
      <pc:sldChg chg="modNotesTx">
        <pc:chgData name="Victor Hau" userId="a8c263f5-c9aa-4034-947b-abd5e60424b2" providerId="ADAL" clId="{E5E5F4F8-819A-6F44-B284-411498A818EC}" dt="2024-11-02T16:17:24.791" v="10908" actId="20577"/>
        <pc:sldMkLst>
          <pc:docMk/>
          <pc:sldMk cId="2311251821" sldId="283"/>
        </pc:sldMkLst>
      </pc:sldChg>
    </pc:docChg>
  </pc:docChgLst>
  <pc:docChgLst>
    <pc:chgData name="Zeke Weng" userId="8ed089fb-73dc-4d02-ab68-b49227a3f2f5" providerId="ADAL" clId="{768DA1BE-2C4B-A24A-BF64-C0EAF4CEF417}"/>
    <pc:docChg chg="modSld">
      <pc:chgData name="Zeke Weng" userId="8ed089fb-73dc-4d02-ab68-b49227a3f2f5" providerId="ADAL" clId="{768DA1BE-2C4B-A24A-BF64-C0EAF4CEF417}" dt="2024-11-02T13:20:05.914" v="0" actId="27696"/>
      <pc:docMkLst>
        <pc:docMk/>
      </pc:docMkLst>
      <pc:sldChg chg="addAnim">
        <pc:chgData name="Zeke Weng" userId="8ed089fb-73dc-4d02-ab68-b49227a3f2f5" providerId="ADAL" clId="{768DA1BE-2C4B-A24A-BF64-C0EAF4CEF417}" dt="2024-11-02T13:20:05.914" v="0" actId="27696"/>
        <pc:sldMkLst>
          <pc:docMk/>
          <pc:sldMk cId="301926369" sldId="273"/>
        </pc:sldMkLst>
      </pc:sldChg>
    </pc:docChg>
  </pc:docChgLst>
</pc:chgInfo>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87984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Intros: I am Victor. I am Zeke. </a:t>
            </a:r>
          </a:p>
          <a:p>
            <a:endParaRPr lang="en-US"/>
          </a:p>
          <a:p>
            <a:r>
              <a:rPr lang="en-US"/>
              <a:t>This project is our approach to how we can get more insights into the data of bouldering competitions. </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0E3812-86D3-5C97-A96E-9058B43BB8C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ABA874-FFED-9937-8A1B-36E867C076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68115B-6B2B-E017-9EAD-8250B0CF8AC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A8DE27A-0D42-526F-5E7E-C60D077367E9}"/>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118408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last point, is the problem details we get with the PMF approach. As you can see, the principal components have learned some proxy to success, by the clustering of the points and how we get this nice sort of gradient across the points. </a:t>
            </a:r>
          </a:p>
          <a:p>
            <a:r>
              <a:rPr lang="en-US"/>
              <a:t>So clearly, the problems themselves have some kind of factor that impacts success, </a:t>
            </a:r>
            <a:r>
              <a:rPr lang="en-US" err="1"/>
              <a:t>andt</a:t>
            </a:r>
            <a:r>
              <a:rPr lang="en-US"/>
              <a:t> this has implications for competitive fairness and how post-competition analysis and coaching can go for climbers.</a:t>
            </a:r>
          </a:p>
          <a:p>
            <a:endParaRPr lang="en-US"/>
          </a:p>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5575776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Climber and their coaches can use this analysis to figure out strengths and weaknesses, and places of improvement by maybe noting certain habits on a type of route or just getting a better understanding of their own style and where they excel. Additionally you can note that with the embeddings, if you’re an up and coming climber, finding players with similar embeddings to yours can help you find climbers with similar style to yourself so that you can improve based on those who are similar to you but may have higher success rates. </a:t>
            </a:r>
          </a:p>
          <a:p>
            <a:endParaRPr lang="en-US"/>
          </a:p>
          <a:p>
            <a:r>
              <a:rPr lang="en-US"/>
              <a:t>And for route-setters, the people who actually design the problems for a climb, figuring out the characteristics that lead to success on a certain route can help them design fairer routes, so cases like the one in the video of Ai Mori and </a:t>
            </a:r>
            <a:r>
              <a:rPr lang="en-US" err="1"/>
              <a:t>Janja</a:t>
            </a:r>
            <a:r>
              <a:rPr lang="en-US"/>
              <a:t> </a:t>
            </a:r>
            <a:r>
              <a:rPr lang="en-US" err="1"/>
              <a:t>Garnbret</a:t>
            </a:r>
            <a:r>
              <a:rPr lang="en-US"/>
              <a:t> are avoided. </a:t>
            </a:r>
          </a:p>
          <a:p>
            <a:endParaRPr lang="en-US"/>
          </a:p>
          <a:p>
            <a:r>
              <a:rPr lang="en-US"/>
              <a:t>Victor</a:t>
            </a:r>
          </a:p>
          <a:p>
            <a:endParaRPr lang="en-US"/>
          </a:p>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7882D2-77F9-44DD-EB51-EDBD1ABF19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E52CD5-2FA9-D79C-B346-1F7EEF23F8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60E9C8D-F261-5586-3FEE-62C9A112E456}"/>
              </a:ext>
            </a:extLst>
          </p:cNvPr>
          <p:cNvSpPr>
            <a:spLocks noGrp="1"/>
          </p:cNvSpPr>
          <p:nvPr>
            <p:ph type="body" idx="1"/>
          </p:nvPr>
        </p:nvSpPr>
        <p:spPr/>
        <p:txBody>
          <a:bodyPr/>
          <a:lstStyle/>
          <a:p>
            <a:r>
              <a:rPr lang="en-US"/>
              <a:t>For the future, expanding our dataset with more information such as sensor data of grip strength on certain holds, or wingspan of climbers can allow us to do an even better analysis of embeddings and potentially give us more insights into style.</a:t>
            </a:r>
          </a:p>
          <a:p>
            <a:endParaRPr lang="en-US"/>
          </a:p>
          <a:p>
            <a:r>
              <a:rPr lang="en-US"/>
              <a:t>Furthermore, computer vision can be used for collecting data on routes by mapping out past </a:t>
            </a:r>
            <a:r>
              <a:rPr lang="en-US" err="1"/>
              <a:t>pathings</a:t>
            </a:r>
            <a:r>
              <a:rPr lang="en-US"/>
              <a:t> of climbers and where the holds actually are, so that we can figure out the relations between certain routes and who actually succeeds on them. </a:t>
            </a:r>
          </a:p>
          <a:p>
            <a:endParaRPr lang="en-US"/>
          </a:p>
          <a:p>
            <a:r>
              <a:rPr lang="en-US"/>
              <a:t>All in all however, we’ve shown that probabilistic matrix factorization gives a much better analysis of boulderers and the problems that they attempt. PMF allows us to learn more about these less concrete things such as climber styles just from the sparse data of past competitions. We’ve also outlined how this can be actually applied in both coaching and competition design in creating fairer competitions. We hope you can see the promise of PMF in getting the most from your data, and have sparked an interest in the sport of bouldering. Thanks for listening, we’d be happy to answer any questions you have. </a:t>
            </a:r>
          </a:p>
          <a:p>
            <a:r>
              <a:rPr lang="en-US" err="1"/>
              <a:t>Victorin</a:t>
            </a:r>
            <a:endParaRPr lang="en-US"/>
          </a:p>
          <a:p>
            <a:endParaRPr lang="en-US"/>
          </a:p>
          <a:p>
            <a:endParaRPr lang="en-US"/>
          </a:p>
        </p:txBody>
      </p:sp>
      <p:sp>
        <p:nvSpPr>
          <p:cNvPr id="4" name="Slide Number Placeholder 3">
            <a:extLst>
              <a:ext uri="{FF2B5EF4-FFF2-40B4-BE49-F238E27FC236}">
                <a16:creationId xmlns:a16="http://schemas.microsoft.com/office/drawing/2014/main" id="{44F50A20-A73A-B9C8-5DC2-341F5A4B3806}"/>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000870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4A7165-8F5C-DF46-03EA-448298460C2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2264D9-5A9F-C915-B454-5034E0D39B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F26819-711C-E432-AD13-9AC7709B01A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D26A56A-2A77-158A-F71C-4C836439F2A7}"/>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39510742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EB7D6E-3FCD-0CF8-CEA1-A26037BCA5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0F47E7-CE10-CFC5-942B-2841567A1F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79400F8-E833-A345-EF19-04FD8EFADAD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0DEF303-BD4D-FC33-8E8B-A17891370FC2}"/>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9481068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AAE29F-DAA7-3011-C905-D7BA7B8E8C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C26D53-149B-6CBE-2E99-77138C2850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B8F1EC-3AD8-02F4-B906-AD0CBFD026C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42E50001-0CDB-3E34-9A84-012EDC26C441}"/>
              </a:ext>
            </a:extLst>
          </p:cNvPr>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4827738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06F6A2-2C58-C394-A6B2-D4801245FE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E2A6CDC-9771-335D-99B9-4B8EA956DF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F754A5-9AF3-25A3-48D2-4C40FE3B896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8D84419-DD12-22AD-45AB-BE0B869B5747}"/>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266096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6931B7-EAB0-794D-571E-C99A4396AA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12E015-6538-9288-449B-010A2AABD0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5B8524-D693-B342-8367-868F9B3ABBB1}"/>
              </a:ext>
            </a:extLst>
          </p:cNvPr>
          <p:cNvSpPr>
            <a:spLocks noGrp="1"/>
          </p:cNvSpPr>
          <p:nvPr>
            <p:ph type="body" idx="1"/>
          </p:nvPr>
        </p:nvSpPr>
        <p:spPr/>
        <p:txBody>
          <a:bodyPr/>
          <a:lstStyle/>
          <a:p>
            <a:r>
              <a:rPr lang="en-US"/>
              <a:t>How many of you have heard of bouldering?</a:t>
            </a:r>
          </a:p>
          <a:p>
            <a:r>
              <a:rPr lang="en-US"/>
              <a:t>How many of you have been bouldering? </a:t>
            </a:r>
          </a:p>
          <a:p>
            <a:endParaRPr lang="en-US"/>
          </a:p>
          <a:p>
            <a:r>
              <a:rPr lang="en-US"/>
              <a:t>If you have ever been or heard of rock climbing, you can imagine its just like that, except in competitive bouldering there is a timed aspect so you can keep trying to climb until your time is up, trying to reach the top.</a:t>
            </a:r>
          </a:p>
          <a:p>
            <a:endParaRPr lang="en-US"/>
          </a:p>
          <a:p>
            <a:r>
              <a:rPr lang="en-US"/>
              <a:t> </a:t>
            </a:r>
          </a:p>
          <a:p>
            <a:r>
              <a:rPr lang="en-US"/>
              <a:t>Yeah so bouldering is a pretty popular activity, and some of you may know it was featured for the first time in the 2020 Tokyo Olympics, and again in the Paris Olympics this year. The International </a:t>
            </a:r>
            <a:r>
              <a:rPr lang="en-US" err="1"/>
              <a:t>Federtaion</a:t>
            </a:r>
            <a:r>
              <a:rPr lang="en-US"/>
              <a:t> of Sports Climbing actually hosts a series of competitions, with bouldering being one of the competition categories and this is where we got our data from, from 2007 to 2022.</a:t>
            </a:r>
          </a:p>
          <a:p>
            <a:endParaRPr lang="en-US"/>
          </a:p>
          <a:p>
            <a:r>
              <a:rPr lang="en-US"/>
              <a:t>So I think the most straightforward you can ask about competitive bouldering is what is the probability that this climber succeeds on a specific climb, also called a problem.</a:t>
            </a:r>
          </a:p>
          <a:p>
            <a:endParaRPr lang="en-US"/>
          </a:p>
          <a:p>
            <a:r>
              <a:rPr lang="en-US"/>
              <a:t>Victor</a:t>
            </a:r>
          </a:p>
        </p:txBody>
      </p:sp>
      <p:sp>
        <p:nvSpPr>
          <p:cNvPr id="4" name="Slide Number Placeholder 3">
            <a:extLst>
              <a:ext uri="{FF2B5EF4-FFF2-40B4-BE49-F238E27FC236}">
                <a16:creationId xmlns:a16="http://schemas.microsoft.com/office/drawing/2014/main" id="{E123B7F6-5316-BF63-D952-2110A58BCB0F}"/>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4107649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 so that’s what we did with a very simple logistic regression. We first gathered some consensus on who were the top 5 climbers over the </a:t>
            </a:r>
            <a:r>
              <a:rPr lang="en-US" err="1"/>
              <a:t>psat</a:t>
            </a:r>
            <a:r>
              <a:rPr lang="en-US"/>
              <a:t> couple of decades by aggregating online sources, and then fitting a logistic regression model for the climbers in our dataset. As you can see, familiar names are at the top with the highest coefficients, and people such as </a:t>
            </a:r>
            <a:r>
              <a:rPr lang="en-US" err="1"/>
              <a:t>Janja</a:t>
            </a:r>
            <a:r>
              <a:rPr lang="en-US"/>
              <a:t> </a:t>
            </a:r>
            <a:r>
              <a:rPr lang="en-US" err="1"/>
              <a:t>Garnbret</a:t>
            </a:r>
            <a:r>
              <a:rPr lang="en-US"/>
              <a:t> are known to be very good and basically the GOAT.</a:t>
            </a:r>
          </a:p>
          <a:p>
            <a:r>
              <a:rPr lang="en-US"/>
              <a:t>Victor</a:t>
            </a:r>
          </a:p>
          <a:p>
            <a:endParaRPr lang="en-US"/>
          </a:p>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125185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But one thing we haven’t noted, is the nuance behind bouldering competitions in both the climber and the actual problem they’re trying to solve</a:t>
            </a:r>
          </a:p>
          <a:p>
            <a:r>
              <a:rPr lang="en-US"/>
              <a:t>So logistic regression doesn’t give us a lot of insight into the climber’s styles or intricacies, now this is probably reflected in the mediocre accuracy of the model in predicting climber success. Furthermore, we would also like to know more about the route/problem. </a:t>
            </a:r>
          </a:p>
          <a:p>
            <a:endParaRPr lang="en-US"/>
          </a:p>
          <a:p>
            <a:endParaRPr lang="en-US"/>
          </a:p>
          <a:p>
            <a:r>
              <a:rPr lang="en-US"/>
              <a:t>Victor</a:t>
            </a:r>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7837236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One thing that we haven’t noted yet, is that every bouldering problem is different. For every competition and every round of competition, climbers face a unique route that they have to figure out for the first time. Bouldering problems vary a ton and for every competition and round of competition, </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&lt;play video&gt;</a:t>
            </a:r>
          </a:p>
          <a:p>
            <a:endParaRPr lang="en-US"/>
          </a:p>
          <a:p>
            <a:r>
              <a:rPr lang="en-US"/>
              <a:t>and in this video with the rank 1 and current rank 3 women’s boulder competitors, which actually went viral, we see that in the same route </a:t>
            </a:r>
            <a:r>
              <a:rPr lang="en-US" err="1"/>
              <a:t>Janja</a:t>
            </a:r>
            <a:r>
              <a:rPr lang="en-US"/>
              <a:t> can reach the end hold but Ai who is 4 inches shorter, has to go with a different strategy. So we can see how problems impact success, and the logistic regression won’t tell us anything about the interaction between a specific route and climber. </a:t>
            </a:r>
          </a:p>
          <a:p>
            <a:endParaRPr lang="en-US"/>
          </a:p>
          <a:p>
            <a:endParaRPr lang="en-US"/>
          </a:p>
          <a:p>
            <a:endParaRPr lang="en-US"/>
          </a:p>
          <a:p>
            <a:r>
              <a:rPr lang="en-US"/>
              <a:t>Victor</a:t>
            </a:r>
          </a:p>
          <a:p>
            <a:endParaRPr lang="en-US"/>
          </a:p>
          <a:p>
            <a:endParaRPr lang="en-US"/>
          </a:p>
          <a:p>
            <a:endParaRPr lang="en-US"/>
          </a:p>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9041781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Zeke</a:t>
            </a:r>
          </a:p>
          <a:p>
            <a:r>
              <a:rPr lang="en-US"/>
              <a:t>Right – With those challenges in mind, we sought a better approach that could maybe model these intricacies.</a:t>
            </a:r>
          </a:p>
          <a:p>
            <a:endParaRPr lang="en-US"/>
          </a:p>
          <a:p>
            <a:r>
              <a:rPr lang="en-US"/>
              <a:t>First, we need to be able to capture the characteristics of the Problem.</a:t>
            </a:r>
          </a:p>
          <a:p>
            <a:r>
              <a:rPr lang="en-US"/>
              <a:t>Second, we need to capture the characteristics of the Climber.</a:t>
            </a:r>
          </a:p>
          <a:p>
            <a:endParaRPr lang="en-US"/>
          </a:p>
          <a:p>
            <a:r>
              <a:rPr lang="en-US"/>
              <a:t>And then, perform some operation with respect to these components to make a prediction. </a:t>
            </a:r>
          </a:p>
          <a:p>
            <a:endParaRPr lang="en-US"/>
          </a:p>
          <a:p>
            <a:r>
              <a:rPr lang="en-US"/>
              <a:t>If that sounds familiar to you, then you passed Linear Algebra. These relationship can be captured through matrices that represent climbers and problems.</a:t>
            </a:r>
          </a:p>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9A65C-7D77-C03A-676E-505BF3563E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AA70D6-6EB3-A99B-B83B-2350236C38C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98C983-2BE1-2388-B884-1879AEA5DA21}"/>
              </a:ext>
            </a:extLst>
          </p:cNvPr>
          <p:cNvSpPr>
            <a:spLocks noGrp="1"/>
          </p:cNvSpPr>
          <p:nvPr>
            <p:ph type="body" idx="1"/>
          </p:nvPr>
        </p:nvSpPr>
        <p:spPr/>
        <p:txBody>
          <a:bodyPr/>
          <a:lstStyle/>
          <a:p>
            <a:r>
              <a:rPr lang="en-US"/>
              <a:t>Zeke</a:t>
            </a:r>
          </a:p>
          <a:p>
            <a:endParaRPr lang="en-US"/>
          </a:p>
          <a:p>
            <a:r>
              <a:rPr lang="en-US"/>
              <a:t>Now if take a step back, lets understand the data we have. </a:t>
            </a:r>
          </a:p>
          <a:p>
            <a:endParaRPr lang="en-US"/>
          </a:p>
          <a:p>
            <a:r>
              <a:rPr lang="en-US"/>
              <a:t>We have lots of data from the IFSC that details climber binary successes across problems throughout the years. </a:t>
            </a:r>
          </a:p>
          <a:p>
            <a:r>
              <a:rPr lang="en-US"/>
              <a:t>Matrix Factorization – Specifically one that can handle some of limitations in the data.</a:t>
            </a:r>
          </a:p>
          <a:p>
            <a:endParaRPr lang="en-US"/>
          </a:p>
          <a:p>
            <a:r>
              <a:rPr lang="en-US"/>
              <a:t>Sparsity, LF, overfitting</a:t>
            </a:r>
          </a:p>
          <a:p>
            <a:endParaRPr lang="en-US"/>
          </a:p>
          <a:p>
            <a:endParaRPr lang="en-US"/>
          </a:p>
          <a:p>
            <a:r>
              <a:rPr lang="en-US"/>
              <a:t>Probabilistic Matrix Factorization, commonly used for collaborative filtering was the perfect fit. </a:t>
            </a:r>
          </a:p>
          <a:p>
            <a:endParaRPr lang="en-US"/>
          </a:p>
        </p:txBody>
      </p:sp>
      <p:sp>
        <p:nvSpPr>
          <p:cNvPr id="4" name="Slide Number Placeholder 3">
            <a:extLst>
              <a:ext uri="{FF2B5EF4-FFF2-40B4-BE49-F238E27FC236}">
                <a16:creationId xmlns:a16="http://schemas.microsoft.com/office/drawing/2014/main" id="{F6128A4B-EF8C-5CC3-973B-AAD16B41F00E}"/>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065826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6228564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A46038-8BF0-92F4-7106-72C0367876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B347910-BE84-BF4F-37A2-DDD78BDEEB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48FA7C-C8B6-275E-113E-6E8F84924B3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88DF58D-5FEF-F4CE-CD70-4C4FBF08033C}"/>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590010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8" Type="http://schemas.openxmlformats.org/officeDocument/2006/relationships/hyperlink" Target="https://api.semanticscholar.org/Corpus" TargetMode="External"/><Relationship Id="rId3" Type="http://schemas.openxmlformats.org/officeDocument/2006/relationships/hyperlink" Target="https://doi.org/10.1080/24748668.2021.1907728" TargetMode="External"/><Relationship Id="rId7" Type="http://schemas.openxmlformats.org/officeDocument/2006/relationships/hyperlink" Target="https://doi.org/10.1515/jqas-2020-0066" TargetMode="External"/><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hyperlink" Target="https://climbingbusinessjournal.com/gyms-and-trends-2023/" TargetMode="External"/><Relationship Id="rId5" Type="http://schemas.openxmlformats.org/officeDocument/2006/relationships/hyperlink" Target="https://davidbreuer.github.io/ifsc-analysis/" TargetMode="External"/><Relationship Id="rId4" Type="http://schemas.openxmlformats.org/officeDocument/2006/relationships/hyperlink" Target="https://arxiv.org/abs/2305.10471" TargetMode="External"/><Relationship Id="rId9" Type="http://schemas.openxmlformats.org/officeDocument/2006/relationships/hyperlink" Target="https://proceedings.neurips.cc/paper_files/paper/2007/file/d7322ed717dedf1eb4e6e52a37ea7bcd-Paper.pdf"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3536989" y="1930137"/>
            <a:ext cx="7556421" cy="913900"/>
          </a:xfrm>
          <a:prstGeom prst="rect">
            <a:avLst/>
          </a:prstGeom>
          <a:noFill/>
          <a:ln/>
        </p:spPr>
        <p:txBody>
          <a:bodyPr wrap="square" lIns="0" tIns="0" rIns="0" bIns="0" rtlCol="0" anchor="t"/>
          <a:lstStyle/>
          <a:p>
            <a:pPr marL="0" indent="0" algn="ctr">
              <a:lnSpc>
                <a:spcPts val="7700"/>
              </a:lnSpc>
              <a:buNone/>
            </a:pPr>
            <a:r>
              <a:rPr lang="en-US" sz="8000">
                <a:solidFill>
                  <a:srgbClr val="484237"/>
                </a:solidFill>
                <a:latin typeface="Gelasio Semi Bold" pitchFamily="34" charset="0"/>
                <a:ea typeface="Gelasio Semi Bold" pitchFamily="34" charset="-122"/>
                <a:cs typeface="Gelasio Semi Bold" pitchFamily="34" charset="-120"/>
              </a:rPr>
              <a:t>Boulder2Vec</a:t>
            </a:r>
            <a:endParaRPr lang="en-US" sz="8000"/>
          </a:p>
        </p:txBody>
      </p:sp>
      <p:sp>
        <p:nvSpPr>
          <p:cNvPr id="5" name="Shape 2"/>
          <p:cNvSpPr/>
          <p:nvPr/>
        </p:nvSpPr>
        <p:spPr>
          <a:xfrm>
            <a:off x="793790" y="5934908"/>
            <a:ext cx="362903" cy="362903"/>
          </a:xfrm>
          <a:prstGeom prst="roundRect">
            <a:avLst>
              <a:gd name="adj" fmla="val 25194296"/>
            </a:avLst>
          </a:prstGeom>
          <a:noFill/>
          <a:ln w="7620">
            <a:solidFill>
              <a:srgbClr val="FFFFFF"/>
            </a:solidFill>
            <a:prstDash val="solid"/>
          </a:ln>
        </p:spPr>
        <p:txBody>
          <a:bodyPr/>
          <a:lstStyle/>
          <a:p>
            <a:endParaRPr lang="en-US"/>
          </a:p>
        </p:txBody>
      </p:sp>
      <p:sp>
        <p:nvSpPr>
          <p:cNvPr id="7" name="Text 3"/>
          <p:cNvSpPr/>
          <p:nvPr/>
        </p:nvSpPr>
        <p:spPr>
          <a:xfrm>
            <a:off x="4024322" y="4257556"/>
            <a:ext cx="6581754" cy="455421"/>
          </a:xfrm>
          <a:prstGeom prst="rect">
            <a:avLst/>
          </a:prstGeom>
          <a:noFill/>
          <a:ln/>
        </p:spPr>
        <p:txBody>
          <a:bodyPr wrap="none" lIns="0" tIns="0" rIns="0" bIns="0" rtlCol="0" anchor="t"/>
          <a:lstStyle/>
          <a:p>
            <a:pPr marL="0" indent="0" algn="l">
              <a:lnSpc>
                <a:spcPts val="3100"/>
              </a:lnSpc>
              <a:buNone/>
            </a:pPr>
            <a:r>
              <a:rPr lang="en-US" sz="3000" b="1">
                <a:solidFill>
                  <a:srgbClr val="746558"/>
                </a:solidFill>
                <a:latin typeface="Gelasio Bold" pitchFamily="34" charset="0"/>
                <a:ea typeface="Gelasio Bold" pitchFamily="34" charset="-122"/>
                <a:cs typeface="Gelasio Bold" pitchFamily="34" charset="-120"/>
              </a:rPr>
              <a:t>Ethan Baron, Victor Hau, Zeke Weng</a:t>
            </a:r>
            <a:endParaRPr lang="en-US" sz="3000"/>
          </a:p>
        </p:txBody>
      </p:sp>
      <p:cxnSp>
        <p:nvCxnSpPr>
          <p:cNvPr id="9" name="Straight Connector 8">
            <a:extLst>
              <a:ext uri="{FF2B5EF4-FFF2-40B4-BE49-F238E27FC236}">
                <a16:creationId xmlns:a16="http://schemas.microsoft.com/office/drawing/2014/main" id="{06F9DEB5-34FF-4F4E-C81B-12A623646331}"/>
              </a:ext>
            </a:extLst>
          </p:cNvPr>
          <p:cNvCxnSpPr>
            <a:cxnSpLocks/>
          </p:cNvCxnSpPr>
          <p:nvPr/>
        </p:nvCxnSpPr>
        <p:spPr>
          <a:xfrm>
            <a:off x="4114799" y="3144826"/>
            <a:ext cx="640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Rounded Rectangle 13">
            <a:extLst>
              <a:ext uri="{FF2B5EF4-FFF2-40B4-BE49-F238E27FC236}">
                <a16:creationId xmlns:a16="http://schemas.microsoft.com/office/drawing/2014/main" id="{344FBA10-3776-6057-B333-F4C30A955E79}"/>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A qr code on a white background&#10;&#10;Description automatically generated">
            <a:extLst>
              <a:ext uri="{FF2B5EF4-FFF2-40B4-BE49-F238E27FC236}">
                <a16:creationId xmlns:a16="http://schemas.microsoft.com/office/drawing/2014/main" id="{F58502D0-C0BD-4E11-F945-B6EBC16227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81" y="5850386"/>
            <a:ext cx="2306124" cy="233577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blue trophy with a red leaf around it&#10;&#10;Description automatically generated">
            <a:extLst>
              <a:ext uri="{FF2B5EF4-FFF2-40B4-BE49-F238E27FC236}">
                <a16:creationId xmlns:a16="http://schemas.microsoft.com/office/drawing/2014/main" id="{1F4BF4C3-06EE-0E6C-9310-4214035100F6}"/>
              </a:ext>
            </a:extLst>
          </p:cNvPr>
          <p:cNvPicPr>
            <a:picLocks noChangeAspect="1"/>
          </p:cNvPicPr>
          <p:nvPr/>
        </p:nvPicPr>
        <p:blipFill>
          <a:blip r:embed="rId4"/>
          <a:stretch>
            <a:fillRect/>
          </a:stretch>
        </p:blipFill>
        <p:spPr>
          <a:xfrm>
            <a:off x="5926104" y="4908715"/>
            <a:ext cx="2778191" cy="277819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13854687-7D6E-ABC0-D5DB-F3FAA2723E3C}"/>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 0">
            <a:extLst>
              <a:ext uri="{FF2B5EF4-FFF2-40B4-BE49-F238E27FC236}">
                <a16:creationId xmlns:a16="http://schemas.microsoft.com/office/drawing/2014/main" id="{84DEF0F0-8321-9D03-AC61-68A80244C749}"/>
              </a:ext>
            </a:extLst>
          </p:cNvPr>
          <p:cNvSpPr/>
          <p:nvPr/>
        </p:nvSpPr>
        <p:spPr>
          <a:xfrm>
            <a:off x="917384" y="682273"/>
            <a:ext cx="9457302"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Example</a:t>
            </a:r>
            <a:endParaRPr lang="en-US" sz="5000"/>
          </a:p>
        </p:txBody>
      </p:sp>
      <p:sp>
        <p:nvSpPr>
          <p:cNvPr id="5" name="Text 0">
            <a:extLst>
              <a:ext uri="{FF2B5EF4-FFF2-40B4-BE49-F238E27FC236}">
                <a16:creationId xmlns:a16="http://schemas.microsoft.com/office/drawing/2014/main" id="{09FBCF2E-4F7A-0B6B-77AD-0AB151AD8A07}"/>
              </a:ext>
            </a:extLst>
          </p:cNvPr>
          <p:cNvSpPr/>
          <p:nvPr/>
        </p:nvSpPr>
        <p:spPr>
          <a:xfrm>
            <a:off x="2292069" y="5815586"/>
            <a:ext cx="3073848" cy="708779"/>
          </a:xfrm>
          <a:prstGeom prst="rect">
            <a:avLst/>
          </a:prstGeom>
          <a:noFill/>
          <a:ln/>
        </p:spPr>
        <p:txBody>
          <a:bodyPr wrap="none" lIns="0" tIns="0" rIns="0" bIns="0" rtlCol="0" anchor="t"/>
          <a:lstStyle/>
          <a:p>
            <a:pPr marL="0" indent="0" algn="ctr">
              <a:lnSpc>
                <a:spcPts val="5550"/>
              </a:lnSpc>
              <a:buNone/>
            </a:pPr>
            <a:r>
              <a:rPr lang="en-US" sz="4000" err="1">
                <a:solidFill>
                  <a:srgbClr val="484237"/>
                </a:solidFill>
                <a:latin typeface="Gelasio Semi Bold" pitchFamily="34" charset="0"/>
                <a:ea typeface="Gelasio Semi Bold" pitchFamily="34" charset="-122"/>
                <a:cs typeface="Gelasio Semi Bold" pitchFamily="34" charset="-120"/>
              </a:rPr>
              <a:t>Dohyun</a:t>
            </a:r>
            <a:r>
              <a:rPr lang="en-US" sz="4000">
                <a:solidFill>
                  <a:srgbClr val="484237"/>
                </a:solidFill>
                <a:latin typeface="Gelasio Semi Bold" pitchFamily="34" charset="0"/>
                <a:ea typeface="Gelasio Semi Bold" pitchFamily="34" charset="-122"/>
                <a:cs typeface="Gelasio Semi Bold" pitchFamily="34" charset="-120"/>
              </a:rPr>
              <a:t> Lee</a:t>
            </a:r>
            <a:endParaRPr lang="en-US" sz="4000"/>
          </a:p>
        </p:txBody>
      </p:sp>
      <p:sp>
        <p:nvSpPr>
          <p:cNvPr id="7" name="Text 0">
            <a:extLst>
              <a:ext uri="{FF2B5EF4-FFF2-40B4-BE49-F238E27FC236}">
                <a16:creationId xmlns:a16="http://schemas.microsoft.com/office/drawing/2014/main" id="{FC5FADE5-9C44-6CF4-F331-05A8CF7AE979}"/>
              </a:ext>
            </a:extLst>
          </p:cNvPr>
          <p:cNvSpPr/>
          <p:nvPr/>
        </p:nvSpPr>
        <p:spPr>
          <a:xfrm>
            <a:off x="8957995" y="5815587"/>
            <a:ext cx="3798778" cy="708779"/>
          </a:xfrm>
          <a:prstGeom prst="rect">
            <a:avLst/>
          </a:prstGeom>
          <a:noFill/>
          <a:ln/>
        </p:spPr>
        <p:txBody>
          <a:bodyPr wrap="none" lIns="0" tIns="0" rIns="0" bIns="0" rtlCol="0" anchor="t"/>
          <a:lstStyle/>
          <a:p>
            <a:pPr algn="ctr"/>
            <a:r>
              <a:rPr lang="en-US" sz="4000" err="1">
                <a:solidFill>
                  <a:srgbClr val="484237"/>
                </a:solidFill>
                <a:latin typeface="Gelasio Semi Bold" pitchFamily="34" charset="0"/>
                <a:ea typeface="Gelasio Semi Bold" pitchFamily="34" charset="-122"/>
                <a:cs typeface="Gelasio Semi Bold" pitchFamily="34" charset="-120"/>
              </a:rPr>
              <a:t>Tomoa</a:t>
            </a:r>
            <a:r>
              <a:rPr lang="en-US" sz="4000">
                <a:solidFill>
                  <a:srgbClr val="484237"/>
                </a:solidFill>
                <a:latin typeface="Gelasio Semi Bold" pitchFamily="34" charset="0"/>
                <a:ea typeface="Gelasio Semi Bold" pitchFamily="34" charset="-122"/>
                <a:cs typeface="Gelasio Semi Bold" pitchFamily="34" charset="-120"/>
              </a:rPr>
              <a:t> Narasaki</a:t>
            </a:r>
            <a:endParaRPr lang="en-US" sz="4000">
              <a:solidFill>
                <a:srgbClr val="0E0E0E"/>
              </a:solidFill>
              <a:effectLst/>
              <a:latin typeface=".SF NS"/>
            </a:endParaRPr>
          </a:p>
        </p:txBody>
      </p:sp>
      <p:pic>
        <p:nvPicPr>
          <p:cNvPr id="2" name="Picture 1" descr="Climber Dohyun Lee from South Korea competes during the Boulder World Cup  men s semifinals on June">
            <a:extLst>
              <a:ext uri="{FF2B5EF4-FFF2-40B4-BE49-F238E27FC236}">
                <a16:creationId xmlns:a16="http://schemas.microsoft.com/office/drawing/2014/main" id="{3C2EBBF1-0A99-864C-97DC-E4F232A72C31}"/>
              </a:ext>
            </a:extLst>
          </p:cNvPr>
          <p:cNvPicPr>
            <a:picLocks noChangeAspect="1"/>
          </p:cNvPicPr>
          <p:nvPr/>
        </p:nvPicPr>
        <p:blipFill>
          <a:blip r:embed="rId3"/>
          <a:stretch>
            <a:fillRect/>
          </a:stretch>
        </p:blipFill>
        <p:spPr>
          <a:xfrm>
            <a:off x="931699" y="1662160"/>
            <a:ext cx="5802731" cy="4149045"/>
          </a:xfrm>
          <a:prstGeom prst="rect">
            <a:avLst/>
          </a:prstGeom>
        </p:spPr>
      </p:pic>
      <p:sp>
        <p:nvSpPr>
          <p:cNvPr id="9" name="TextBox 8">
            <a:extLst>
              <a:ext uri="{FF2B5EF4-FFF2-40B4-BE49-F238E27FC236}">
                <a16:creationId xmlns:a16="http://schemas.microsoft.com/office/drawing/2014/main" id="{0EFC5123-0090-B4E1-1957-20F8F5DB5B88}"/>
              </a:ext>
            </a:extLst>
          </p:cNvPr>
          <p:cNvSpPr txBox="1"/>
          <p:nvPr/>
        </p:nvSpPr>
        <p:spPr>
          <a:xfrm>
            <a:off x="3059486" y="4818135"/>
            <a:ext cx="7315200" cy="369332"/>
          </a:xfrm>
          <a:prstGeom prst="rect">
            <a:avLst/>
          </a:prstGeom>
          <a:noFill/>
        </p:spPr>
        <p:txBody>
          <a:bodyPr wrap="square">
            <a:spAutoFit/>
          </a:bodyPr>
          <a:lstStyle/>
          <a:p>
            <a:r>
              <a:rPr lang="en-US">
                <a:solidFill>
                  <a:srgbClr val="000000"/>
                </a:solidFill>
                <a:effectLst/>
                <a:latin typeface=".SF NS"/>
              </a:rPr>
              <a:t>-2.69,1.99</a:t>
            </a:r>
          </a:p>
        </p:txBody>
      </p:sp>
      <p:pic>
        <p:nvPicPr>
          <p:cNvPr id="11" name="Picture 10" descr="Top Olympian Tomoa Narasaki Teaches Coordination - Gripped Magazine">
            <a:extLst>
              <a:ext uri="{FF2B5EF4-FFF2-40B4-BE49-F238E27FC236}">
                <a16:creationId xmlns:a16="http://schemas.microsoft.com/office/drawing/2014/main" id="{2FD664C5-2A32-0DD0-653A-F66FF9C345AA}"/>
              </a:ext>
            </a:extLst>
          </p:cNvPr>
          <p:cNvPicPr>
            <a:picLocks noChangeAspect="1"/>
          </p:cNvPicPr>
          <p:nvPr/>
        </p:nvPicPr>
        <p:blipFill>
          <a:blip r:embed="rId4"/>
          <a:srcRect l="8024" r="9103" b="-239"/>
          <a:stretch/>
        </p:blipFill>
        <p:spPr>
          <a:xfrm>
            <a:off x="7821827" y="1662756"/>
            <a:ext cx="6074587" cy="4152804"/>
          </a:xfrm>
          <a:prstGeom prst="rect">
            <a:avLst/>
          </a:prstGeom>
        </p:spPr>
      </p:pic>
      <p:sp>
        <p:nvSpPr>
          <p:cNvPr id="14" name="TextBox 13">
            <a:extLst>
              <a:ext uri="{FF2B5EF4-FFF2-40B4-BE49-F238E27FC236}">
                <a16:creationId xmlns:a16="http://schemas.microsoft.com/office/drawing/2014/main" id="{B065E98D-B890-4E7C-5391-C7A06B30901B}"/>
              </a:ext>
            </a:extLst>
          </p:cNvPr>
          <p:cNvSpPr txBox="1"/>
          <p:nvPr/>
        </p:nvSpPr>
        <p:spPr>
          <a:xfrm>
            <a:off x="8601272" y="6524365"/>
            <a:ext cx="4512223" cy="727122"/>
          </a:xfrm>
          <a:prstGeom prst="rect">
            <a:avLst/>
          </a:prstGeom>
          <a:noFill/>
        </p:spPr>
        <p:txBody>
          <a:bodyPr wrap="square">
            <a:spAutoFit/>
          </a:bodyPr>
          <a:lstStyle/>
          <a:p>
            <a:pPr marL="0" indent="0" algn="ctr">
              <a:lnSpc>
                <a:spcPts val="5550"/>
              </a:lnSpc>
              <a:buNone/>
            </a:pPr>
            <a:r>
              <a:rPr lang="en-US" sz="2500">
                <a:solidFill>
                  <a:srgbClr val="484237"/>
                </a:solidFill>
                <a:latin typeface="Gelasio Semi Bold" pitchFamily="34" charset="0"/>
                <a:ea typeface="Gelasio Semi Bold" pitchFamily="34" charset="-122"/>
                <a:cs typeface="Gelasio Semi Bold" pitchFamily="34" charset="-120"/>
              </a:rPr>
              <a:t>PC1: -2.66		</a:t>
            </a:r>
            <a:r>
              <a:rPr lang="en-US" sz="2500">
                <a:solidFill>
                  <a:srgbClr val="484237"/>
                </a:solidFill>
                <a:latin typeface="Gelasio Semi Bold" pitchFamily="34" charset="0"/>
                <a:cs typeface="Gelasio Semi Bold" pitchFamily="34" charset="-120"/>
              </a:rPr>
              <a:t>PC2: 1.99</a:t>
            </a:r>
            <a:endParaRPr lang="en-US" sz="2500"/>
          </a:p>
        </p:txBody>
      </p:sp>
      <p:sp>
        <p:nvSpPr>
          <p:cNvPr id="15" name="TextBox 14">
            <a:extLst>
              <a:ext uri="{FF2B5EF4-FFF2-40B4-BE49-F238E27FC236}">
                <a16:creationId xmlns:a16="http://schemas.microsoft.com/office/drawing/2014/main" id="{1F7A01F2-5A86-9BA6-40F7-4B26C222053C}"/>
              </a:ext>
            </a:extLst>
          </p:cNvPr>
          <p:cNvSpPr txBox="1"/>
          <p:nvPr/>
        </p:nvSpPr>
        <p:spPr>
          <a:xfrm>
            <a:off x="1516906" y="6524365"/>
            <a:ext cx="4512223" cy="727122"/>
          </a:xfrm>
          <a:prstGeom prst="rect">
            <a:avLst/>
          </a:prstGeom>
          <a:noFill/>
        </p:spPr>
        <p:txBody>
          <a:bodyPr wrap="square">
            <a:spAutoFit/>
          </a:bodyPr>
          <a:lstStyle/>
          <a:p>
            <a:pPr marL="0" indent="0" algn="ctr">
              <a:lnSpc>
                <a:spcPts val="5550"/>
              </a:lnSpc>
              <a:buNone/>
            </a:pPr>
            <a:r>
              <a:rPr lang="en-US" sz="2500">
                <a:solidFill>
                  <a:srgbClr val="484237"/>
                </a:solidFill>
                <a:latin typeface="Gelasio Semi Bold" pitchFamily="34" charset="0"/>
                <a:ea typeface="Gelasio Semi Bold" pitchFamily="34" charset="-122"/>
                <a:cs typeface="Gelasio Semi Bold" pitchFamily="34" charset="-120"/>
              </a:rPr>
              <a:t>PC1: -2.75		</a:t>
            </a:r>
            <a:r>
              <a:rPr lang="en-US" sz="2500">
                <a:solidFill>
                  <a:srgbClr val="484237"/>
                </a:solidFill>
                <a:latin typeface="Gelasio Semi Bold" pitchFamily="34" charset="0"/>
                <a:cs typeface="Gelasio Semi Bold" pitchFamily="34" charset="-120"/>
              </a:rPr>
              <a:t>PC2: 0.16</a:t>
            </a:r>
            <a:endParaRPr lang="en-US" sz="2500"/>
          </a:p>
        </p:txBody>
      </p:sp>
      <p:pic>
        <p:nvPicPr>
          <p:cNvPr id="3" name="Picture 2">
            <a:extLst>
              <a:ext uri="{FF2B5EF4-FFF2-40B4-BE49-F238E27FC236}">
                <a16:creationId xmlns:a16="http://schemas.microsoft.com/office/drawing/2014/main" id="{230BA920-BBD7-0D18-7C4C-7DA818BA15DD}"/>
              </a:ext>
            </a:extLst>
          </p:cNvPr>
          <p:cNvPicPr>
            <a:picLocks noChangeAspect="1"/>
          </p:cNvPicPr>
          <p:nvPr/>
        </p:nvPicPr>
        <p:blipFill>
          <a:blip r:embed="rId5"/>
          <a:stretch>
            <a:fillRect/>
          </a:stretch>
        </p:blipFill>
        <p:spPr>
          <a:xfrm>
            <a:off x="931699" y="1661684"/>
            <a:ext cx="5802731" cy="412244"/>
          </a:xfrm>
          <a:prstGeom prst="rect">
            <a:avLst/>
          </a:prstGeom>
        </p:spPr>
      </p:pic>
      <p:pic>
        <p:nvPicPr>
          <p:cNvPr id="4" name="Picture 3">
            <a:extLst>
              <a:ext uri="{FF2B5EF4-FFF2-40B4-BE49-F238E27FC236}">
                <a16:creationId xmlns:a16="http://schemas.microsoft.com/office/drawing/2014/main" id="{297C1B19-BD60-6C39-8D71-B71E146D42EC}"/>
              </a:ext>
            </a:extLst>
          </p:cNvPr>
          <p:cNvPicPr>
            <a:picLocks noChangeAspect="1"/>
          </p:cNvPicPr>
          <p:nvPr/>
        </p:nvPicPr>
        <p:blipFill rotWithShape="1">
          <a:blip r:embed="rId6"/>
          <a:srcRect r="10848"/>
          <a:stretch/>
        </p:blipFill>
        <p:spPr>
          <a:xfrm>
            <a:off x="7816646" y="1657398"/>
            <a:ext cx="6074587" cy="26277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9CF5AB-A56C-68F1-8B32-89716B197147}"/>
            </a:ext>
          </a:extLst>
        </p:cNvPr>
        <p:cNvGrpSpPr/>
        <p:nvPr/>
      </p:nvGrpSpPr>
      <p:grpSpPr>
        <a:xfrm>
          <a:off x="0" y="0"/>
          <a:ext cx="0" cy="0"/>
          <a:chOff x="0" y="0"/>
          <a:chExt cx="0" cy="0"/>
        </a:xfrm>
      </p:grpSpPr>
      <p:sp>
        <p:nvSpPr>
          <p:cNvPr id="13" name="Rounded Rectangle 12">
            <a:extLst>
              <a:ext uri="{FF2B5EF4-FFF2-40B4-BE49-F238E27FC236}">
                <a16:creationId xmlns:a16="http://schemas.microsoft.com/office/drawing/2014/main" id="{6A1F63A9-5966-B7D6-F442-BC75E43B687E}"/>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a:extLst>
              <a:ext uri="{FF2B5EF4-FFF2-40B4-BE49-F238E27FC236}">
                <a16:creationId xmlns:a16="http://schemas.microsoft.com/office/drawing/2014/main" id="{12DB3B65-9B4B-6579-4032-A344D29666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3228" y="2047761"/>
            <a:ext cx="12377044" cy="5499566"/>
          </a:xfrm>
          <a:prstGeom prst="rect">
            <a:avLst/>
          </a:prstGeom>
          <a:noFill/>
          <a:extLst>
            <a:ext uri="{909E8E84-426E-40DD-AFC4-6F175D3DCCD1}">
              <a14:hiddenFill xmlns:a14="http://schemas.microsoft.com/office/drawing/2010/main">
                <a:solidFill>
                  <a:srgbClr val="FFFFFF"/>
                </a:solidFill>
              </a14:hiddenFill>
            </a:ext>
          </a:extLst>
        </p:spPr>
      </p:pic>
      <p:sp>
        <p:nvSpPr>
          <p:cNvPr id="2" name="Text 0">
            <a:extLst>
              <a:ext uri="{FF2B5EF4-FFF2-40B4-BE49-F238E27FC236}">
                <a16:creationId xmlns:a16="http://schemas.microsoft.com/office/drawing/2014/main" id="{38DE6813-430A-52C3-AC48-F14F08B4C226}"/>
              </a:ext>
            </a:extLst>
          </p:cNvPr>
          <p:cNvSpPr/>
          <p:nvPr/>
        </p:nvSpPr>
        <p:spPr>
          <a:xfrm>
            <a:off x="917384" y="682273"/>
            <a:ext cx="5762380"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Climber Embeddings</a:t>
            </a:r>
            <a:endParaRPr lang="en-US" sz="5000"/>
          </a:p>
        </p:txBody>
      </p:sp>
    </p:spTree>
    <p:extLst>
      <p:ext uri="{BB962C8B-B14F-4D97-AF65-F5344CB8AC3E}">
        <p14:creationId xmlns:p14="http://schemas.microsoft.com/office/powerpoint/2010/main" val="22635996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ounded Rectangle 12">
            <a:extLst>
              <a:ext uri="{FF2B5EF4-FFF2-40B4-BE49-F238E27FC236}">
                <a16:creationId xmlns:a16="http://schemas.microsoft.com/office/drawing/2014/main" id="{3855F148-D9C3-3AF9-3E58-5C72BF15ADAF}"/>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0">
            <a:extLst>
              <a:ext uri="{FF2B5EF4-FFF2-40B4-BE49-F238E27FC236}">
                <a16:creationId xmlns:a16="http://schemas.microsoft.com/office/drawing/2014/main" id="{AD9025E6-2E4B-EF94-3086-DBEC5CCBEB5F}"/>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Results</a:t>
            </a:r>
            <a:endParaRPr lang="en-US" sz="5000"/>
          </a:p>
        </p:txBody>
      </p:sp>
      <p:sp>
        <p:nvSpPr>
          <p:cNvPr id="3" name="Text 1">
            <a:extLst>
              <a:ext uri="{FF2B5EF4-FFF2-40B4-BE49-F238E27FC236}">
                <a16:creationId xmlns:a16="http://schemas.microsoft.com/office/drawing/2014/main" id="{0AF314B7-A95E-7168-673A-C6F7260C134C}"/>
              </a:ext>
            </a:extLst>
          </p:cNvPr>
          <p:cNvSpPr/>
          <p:nvPr/>
        </p:nvSpPr>
        <p:spPr>
          <a:xfrm>
            <a:off x="916563" y="5046651"/>
            <a:ext cx="3001639" cy="310875"/>
          </a:xfrm>
          <a:prstGeom prst="rect">
            <a:avLst/>
          </a:prstGeom>
          <a:noFill/>
          <a:ln/>
        </p:spPr>
        <p:txBody>
          <a:bodyPr wrap="none" lIns="0" tIns="0" rIns="0" bIns="0" rtlCol="0" anchor="t"/>
          <a:lstStyle/>
          <a:p>
            <a:pPr>
              <a:lnSpc>
                <a:spcPts val="2350"/>
              </a:lnSpc>
            </a:pPr>
            <a:endParaRPr lang="en-US" sz="1850">
              <a:solidFill>
                <a:srgbClr val="746558"/>
              </a:solidFill>
              <a:latin typeface="Gelasio Semi Bold"/>
              <a:cs typeface="Gelasio Semi Bold"/>
            </a:endParaRPr>
          </a:p>
        </p:txBody>
      </p:sp>
      <p:pic>
        <p:nvPicPr>
          <p:cNvPr id="7" name="Picture 2">
            <a:extLst>
              <a:ext uri="{FF2B5EF4-FFF2-40B4-BE49-F238E27FC236}">
                <a16:creationId xmlns:a16="http://schemas.microsoft.com/office/drawing/2014/main" id="{A9F1DF39-0874-BA98-28D5-CF30023943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6800" y="955934"/>
            <a:ext cx="7897165" cy="6317732"/>
          </a:xfrm>
          <a:prstGeom prst="rect">
            <a:avLst/>
          </a:prstGeom>
          <a:noFill/>
          <a:extLst>
            <a:ext uri="{909E8E84-426E-40DD-AFC4-6F175D3DCCD1}">
              <a14:hiddenFill xmlns:a14="http://schemas.microsoft.com/office/drawing/2010/main">
                <a:solidFill>
                  <a:srgbClr val="FFFFFF"/>
                </a:solidFill>
              </a14:hiddenFill>
            </a:ext>
          </a:extLst>
        </p:spPr>
      </p:pic>
      <p:sp>
        <p:nvSpPr>
          <p:cNvPr id="9" name="Text 1">
            <a:extLst>
              <a:ext uri="{FF2B5EF4-FFF2-40B4-BE49-F238E27FC236}">
                <a16:creationId xmlns:a16="http://schemas.microsoft.com/office/drawing/2014/main" id="{01DEA5E8-94B6-6DAB-6589-1356D135119D}"/>
              </a:ext>
            </a:extLst>
          </p:cNvPr>
          <p:cNvSpPr/>
          <p:nvPr/>
        </p:nvSpPr>
        <p:spPr>
          <a:xfrm>
            <a:off x="776435" y="2782069"/>
            <a:ext cx="3001639" cy="320760"/>
          </a:xfrm>
          <a:prstGeom prst="rect">
            <a:avLst/>
          </a:prstGeom>
          <a:noFill/>
          <a:ln/>
        </p:spPr>
        <p:txBody>
          <a:bodyPr wrap="none" lIns="0" tIns="0" rIns="0" bIns="0" rtlCol="0" anchor="t"/>
          <a:lstStyle/>
          <a:p>
            <a:pPr marL="457200" indent="-457200">
              <a:lnSpc>
                <a:spcPts val="2350"/>
              </a:lnSpc>
              <a:buAutoNum type="arabicParenR"/>
            </a:pPr>
            <a:r>
              <a:rPr lang="en-US" sz="2800">
                <a:solidFill>
                  <a:srgbClr val="746558"/>
                </a:solidFill>
                <a:latin typeface="Gelasio Semi Bold"/>
                <a:cs typeface="Gelasio Semi Bold"/>
              </a:rPr>
              <a:t>Better Predictions</a:t>
            </a:r>
            <a:endParaRPr lang="en-US" sz="2800">
              <a:cs typeface="Calibri" panose="020F0502020204030204"/>
            </a:endParaRPr>
          </a:p>
        </p:txBody>
      </p:sp>
      <p:sp>
        <p:nvSpPr>
          <p:cNvPr id="10" name="Text 1">
            <a:extLst>
              <a:ext uri="{FF2B5EF4-FFF2-40B4-BE49-F238E27FC236}">
                <a16:creationId xmlns:a16="http://schemas.microsoft.com/office/drawing/2014/main" id="{E424A32E-01FA-3B12-02DE-D1937F92CDA4}"/>
              </a:ext>
            </a:extLst>
          </p:cNvPr>
          <p:cNvSpPr/>
          <p:nvPr/>
        </p:nvSpPr>
        <p:spPr>
          <a:xfrm>
            <a:off x="776434" y="3517682"/>
            <a:ext cx="3001639" cy="310875"/>
          </a:xfrm>
          <a:prstGeom prst="rect">
            <a:avLst/>
          </a:prstGeom>
          <a:noFill/>
          <a:ln/>
        </p:spPr>
        <p:txBody>
          <a:bodyPr wrap="none" lIns="0" tIns="0" rIns="0" bIns="0" rtlCol="0" anchor="t"/>
          <a:lstStyle/>
          <a:p>
            <a:pPr>
              <a:lnSpc>
                <a:spcPts val="2350"/>
              </a:lnSpc>
            </a:pPr>
            <a:r>
              <a:rPr lang="en-US" sz="2800">
                <a:solidFill>
                  <a:srgbClr val="746558"/>
                </a:solidFill>
                <a:latin typeface="Gelasio Semi Bold"/>
                <a:cs typeface="Gelasio Semi Bold"/>
              </a:rPr>
              <a:t>2) Climber Details</a:t>
            </a:r>
          </a:p>
        </p:txBody>
      </p:sp>
      <p:sp>
        <p:nvSpPr>
          <p:cNvPr id="14" name="Text 1">
            <a:extLst>
              <a:ext uri="{FF2B5EF4-FFF2-40B4-BE49-F238E27FC236}">
                <a16:creationId xmlns:a16="http://schemas.microsoft.com/office/drawing/2014/main" id="{BB1E041F-103B-4C7C-F77D-FD22895F9E85}"/>
              </a:ext>
            </a:extLst>
          </p:cNvPr>
          <p:cNvSpPr/>
          <p:nvPr/>
        </p:nvSpPr>
        <p:spPr>
          <a:xfrm>
            <a:off x="776434" y="4245606"/>
            <a:ext cx="3001639" cy="310875"/>
          </a:xfrm>
          <a:prstGeom prst="rect">
            <a:avLst/>
          </a:prstGeom>
          <a:noFill/>
          <a:ln/>
        </p:spPr>
        <p:txBody>
          <a:bodyPr wrap="none" lIns="0" tIns="0" rIns="0" bIns="0" rtlCol="0" anchor="t"/>
          <a:lstStyle/>
          <a:p>
            <a:pPr>
              <a:lnSpc>
                <a:spcPts val="2350"/>
              </a:lnSpc>
            </a:pPr>
            <a:r>
              <a:rPr lang="en-US" sz="2800">
                <a:solidFill>
                  <a:srgbClr val="746558"/>
                </a:solidFill>
                <a:latin typeface="Gelasio Semi Bold"/>
                <a:cs typeface="Gelasio Semi Bold"/>
              </a:rPr>
              <a:t>3) Problem Details</a:t>
            </a:r>
          </a:p>
        </p:txBody>
      </p:sp>
    </p:spTree>
    <p:extLst>
      <p:ext uri="{BB962C8B-B14F-4D97-AF65-F5344CB8AC3E}">
        <p14:creationId xmlns:p14="http://schemas.microsoft.com/office/powerpoint/2010/main" val="4085683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4" name="Shape 1"/>
          <p:cNvSpPr/>
          <p:nvPr/>
        </p:nvSpPr>
        <p:spPr>
          <a:xfrm>
            <a:off x="693301" y="2804926"/>
            <a:ext cx="6522958" cy="1775222"/>
          </a:xfrm>
          <a:prstGeom prst="roundRect">
            <a:avLst>
              <a:gd name="adj" fmla="val 1674"/>
            </a:avLst>
          </a:prstGeom>
          <a:solidFill>
            <a:srgbClr val="EEE8DD"/>
          </a:solidFill>
          <a:ln/>
        </p:spPr>
        <p:txBody>
          <a:bodyPr/>
          <a:lstStyle/>
          <a:p>
            <a:endParaRPr lang="en-US"/>
          </a:p>
        </p:txBody>
      </p:sp>
      <p:sp>
        <p:nvSpPr>
          <p:cNvPr id="5" name="Text 2"/>
          <p:cNvSpPr/>
          <p:nvPr/>
        </p:nvSpPr>
        <p:spPr>
          <a:xfrm>
            <a:off x="2338457" y="3692537"/>
            <a:ext cx="3232646" cy="506413"/>
          </a:xfrm>
          <a:prstGeom prst="rect">
            <a:avLst/>
          </a:prstGeom>
          <a:noFill/>
          <a:ln/>
        </p:spPr>
        <p:txBody>
          <a:bodyPr wrap="none" lIns="0" tIns="0" rIns="0" bIns="0" rtlCol="0" anchor="t"/>
          <a:lstStyle/>
          <a:p>
            <a:pPr marL="0" indent="0" algn="ctr">
              <a:lnSpc>
                <a:spcPts val="2400"/>
              </a:lnSpc>
              <a:buNone/>
            </a:pPr>
            <a:r>
              <a:rPr lang="en-US" sz="3600">
                <a:solidFill>
                  <a:srgbClr val="746558"/>
                </a:solidFill>
                <a:latin typeface="Gelasio Semi Bold"/>
                <a:ea typeface="Gelasio Semi Bold" pitchFamily="34" charset="-122"/>
                <a:cs typeface="Gelasio Semi Bold"/>
              </a:rPr>
              <a:t>Coaching</a:t>
            </a:r>
            <a:endParaRPr lang="en-US" sz="3600"/>
          </a:p>
        </p:txBody>
      </p:sp>
      <p:sp>
        <p:nvSpPr>
          <p:cNvPr id="7" name="Shape 4"/>
          <p:cNvSpPr/>
          <p:nvPr/>
        </p:nvSpPr>
        <p:spPr>
          <a:xfrm>
            <a:off x="7414260" y="2804926"/>
            <a:ext cx="6522958" cy="1775222"/>
          </a:xfrm>
          <a:prstGeom prst="roundRect">
            <a:avLst>
              <a:gd name="adj" fmla="val 1674"/>
            </a:avLst>
          </a:prstGeom>
          <a:solidFill>
            <a:srgbClr val="EEE8DD"/>
          </a:solidFill>
          <a:ln/>
        </p:spPr>
        <p:txBody>
          <a:bodyPr/>
          <a:lstStyle/>
          <a:p>
            <a:endParaRPr lang="en-US"/>
          </a:p>
        </p:txBody>
      </p:sp>
      <p:sp>
        <p:nvSpPr>
          <p:cNvPr id="8" name="Text 5"/>
          <p:cNvSpPr/>
          <p:nvPr/>
        </p:nvSpPr>
        <p:spPr>
          <a:xfrm>
            <a:off x="9375178" y="3692537"/>
            <a:ext cx="2601122" cy="436563"/>
          </a:xfrm>
          <a:prstGeom prst="rect">
            <a:avLst/>
          </a:prstGeom>
          <a:noFill/>
          <a:ln/>
        </p:spPr>
        <p:txBody>
          <a:bodyPr wrap="none" lIns="0" tIns="0" rIns="0" bIns="0" rtlCol="0" anchor="t"/>
          <a:lstStyle/>
          <a:p>
            <a:pPr marL="0" indent="0" algn="ctr">
              <a:lnSpc>
                <a:spcPts val="2400"/>
              </a:lnSpc>
              <a:buNone/>
            </a:pPr>
            <a:r>
              <a:rPr lang="en-US" sz="3600">
                <a:solidFill>
                  <a:srgbClr val="746558"/>
                </a:solidFill>
                <a:latin typeface="Gelasio Semi Bold"/>
                <a:ea typeface="Gelasio Semi Bold" pitchFamily="34" charset="-122"/>
                <a:cs typeface="Gelasio Semi Bold"/>
              </a:rPr>
              <a:t>Route fairness</a:t>
            </a:r>
            <a:endParaRPr lang="en-US" sz="3600"/>
          </a:p>
        </p:txBody>
      </p:sp>
      <p:sp>
        <p:nvSpPr>
          <p:cNvPr id="16" name="Rounded Rectangle 15">
            <a:extLst>
              <a:ext uri="{FF2B5EF4-FFF2-40B4-BE49-F238E27FC236}">
                <a16:creationId xmlns:a16="http://schemas.microsoft.com/office/drawing/2014/main" id="{96C2B444-6B62-15F5-CFD9-47E2EAEDC9EF}"/>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0">
            <a:extLst>
              <a:ext uri="{FF2B5EF4-FFF2-40B4-BE49-F238E27FC236}">
                <a16:creationId xmlns:a16="http://schemas.microsoft.com/office/drawing/2014/main" id="{54C8C090-D694-49A9-BA5F-13AFD822C2DB}"/>
              </a:ext>
            </a:extLst>
          </p:cNvPr>
          <p:cNvSpPr/>
          <p:nvPr/>
        </p:nvSpPr>
        <p:spPr>
          <a:xfrm>
            <a:off x="917384" y="682273"/>
            <a:ext cx="5762380"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Applications</a:t>
            </a:r>
            <a:endParaRPr lang="en-US" sz="50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animBg="1"/>
      <p:bldP spid="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8CF172-D893-4315-3FC8-04C873D9048A}"/>
            </a:ext>
          </a:extLst>
        </p:cNvPr>
        <p:cNvGrpSpPr/>
        <p:nvPr/>
      </p:nvGrpSpPr>
      <p:grpSpPr>
        <a:xfrm>
          <a:off x="0" y="0"/>
          <a:ext cx="0" cy="0"/>
          <a:chOff x="0" y="0"/>
          <a:chExt cx="0" cy="0"/>
        </a:xfrm>
      </p:grpSpPr>
      <p:sp>
        <p:nvSpPr>
          <p:cNvPr id="5" name="Text 2">
            <a:extLst>
              <a:ext uri="{FF2B5EF4-FFF2-40B4-BE49-F238E27FC236}">
                <a16:creationId xmlns:a16="http://schemas.microsoft.com/office/drawing/2014/main" id="{A41CA48B-E792-41C6-51EC-58140AB13448}"/>
              </a:ext>
            </a:extLst>
          </p:cNvPr>
          <p:cNvSpPr/>
          <p:nvPr/>
        </p:nvSpPr>
        <p:spPr>
          <a:xfrm>
            <a:off x="4687351" y="2571857"/>
            <a:ext cx="5255697" cy="506413"/>
          </a:xfrm>
          <a:prstGeom prst="rect">
            <a:avLst/>
          </a:prstGeom>
          <a:noFill/>
          <a:ln/>
        </p:spPr>
        <p:txBody>
          <a:bodyPr wrap="none" lIns="0" tIns="0" rIns="0" bIns="0" rtlCol="0" anchor="t"/>
          <a:lstStyle/>
          <a:p>
            <a:pPr marL="0" indent="0">
              <a:lnSpc>
                <a:spcPts val="2400"/>
              </a:lnSpc>
              <a:buNone/>
            </a:pPr>
            <a:r>
              <a:rPr lang="en-US" sz="3600">
                <a:solidFill>
                  <a:srgbClr val="746558"/>
                </a:solidFill>
                <a:latin typeface="Gelasio Semi Bold" pitchFamily="34" charset="0"/>
                <a:ea typeface="Gelasio Semi Bold" pitchFamily="34" charset="-122"/>
                <a:cs typeface="Gelasio Semi Bold" pitchFamily="34" charset="-120"/>
              </a:rPr>
              <a:t>Expanding the Dataset</a:t>
            </a:r>
            <a:endParaRPr lang="en-US" sz="3600"/>
          </a:p>
        </p:txBody>
      </p:sp>
      <p:sp>
        <p:nvSpPr>
          <p:cNvPr id="16" name="Rounded Rectangle 15">
            <a:extLst>
              <a:ext uri="{FF2B5EF4-FFF2-40B4-BE49-F238E27FC236}">
                <a16:creationId xmlns:a16="http://schemas.microsoft.com/office/drawing/2014/main" id="{A6761261-29AF-29CF-2CCE-C8AC2F91D189}"/>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0">
            <a:extLst>
              <a:ext uri="{FF2B5EF4-FFF2-40B4-BE49-F238E27FC236}">
                <a16:creationId xmlns:a16="http://schemas.microsoft.com/office/drawing/2014/main" id="{E2BE6E9F-0D16-06F8-0423-B5E955BD607B}"/>
              </a:ext>
            </a:extLst>
          </p:cNvPr>
          <p:cNvSpPr/>
          <p:nvPr/>
        </p:nvSpPr>
        <p:spPr>
          <a:xfrm>
            <a:off x="917384" y="682273"/>
            <a:ext cx="5762380"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Next Steps</a:t>
            </a:r>
            <a:endParaRPr lang="en-US" sz="5000"/>
          </a:p>
        </p:txBody>
      </p:sp>
      <p:sp>
        <p:nvSpPr>
          <p:cNvPr id="14" name="Text 2">
            <a:extLst>
              <a:ext uri="{FF2B5EF4-FFF2-40B4-BE49-F238E27FC236}">
                <a16:creationId xmlns:a16="http://schemas.microsoft.com/office/drawing/2014/main" id="{74A58A50-387C-21E2-3551-6573A4144BDB}"/>
              </a:ext>
            </a:extLst>
          </p:cNvPr>
          <p:cNvSpPr/>
          <p:nvPr/>
        </p:nvSpPr>
        <p:spPr>
          <a:xfrm>
            <a:off x="2118500" y="5691842"/>
            <a:ext cx="3360148" cy="506413"/>
          </a:xfrm>
          <a:prstGeom prst="rect">
            <a:avLst/>
          </a:prstGeom>
          <a:noFill/>
          <a:ln/>
        </p:spPr>
        <p:txBody>
          <a:bodyPr wrap="none" lIns="0" tIns="0" rIns="0" bIns="0" rtlCol="0" anchor="t"/>
          <a:lstStyle/>
          <a:p>
            <a:pPr>
              <a:lnSpc>
                <a:spcPts val="2400"/>
              </a:lnSpc>
            </a:pPr>
            <a:r>
              <a:rPr lang="en-US" sz="3200">
                <a:solidFill>
                  <a:srgbClr val="746558"/>
                </a:solidFill>
                <a:latin typeface="Gelasio Semi Bold"/>
                <a:cs typeface="Gelasio Semi Bold"/>
              </a:rPr>
              <a:t>Computer Vision</a:t>
            </a:r>
            <a:endParaRPr lang="en-US" sz="3200">
              <a:cs typeface="Calibri"/>
            </a:endParaRPr>
          </a:p>
        </p:txBody>
      </p:sp>
      <p:sp>
        <p:nvSpPr>
          <p:cNvPr id="11" name="Triangle 10">
            <a:extLst>
              <a:ext uri="{FF2B5EF4-FFF2-40B4-BE49-F238E27FC236}">
                <a16:creationId xmlns:a16="http://schemas.microsoft.com/office/drawing/2014/main" id="{9B13E5EB-859A-4DEA-8938-82310BF598E4}"/>
              </a:ext>
            </a:extLst>
          </p:cNvPr>
          <p:cNvSpPr/>
          <p:nvPr/>
        </p:nvSpPr>
        <p:spPr>
          <a:xfrm>
            <a:off x="5952131" y="3250475"/>
            <a:ext cx="2726135" cy="2376270"/>
          </a:xfrm>
          <a:prstGeom prst="triangle">
            <a:avLst/>
          </a:prstGeom>
          <a:solidFill>
            <a:srgbClr val="48423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2">
            <a:extLst>
              <a:ext uri="{FF2B5EF4-FFF2-40B4-BE49-F238E27FC236}">
                <a16:creationId xmlns:a16="http://schemas.microsoft.com/office/drawing/2014/main" id="{2AC20DA2-D572-8BF9-CD9A-521148086C06}"/>
              </a:ext>
            </a:extLst>
          </p:cNvPr>
          <p:cNvSpPr/>
          <p:nvPr/>
        </p:nvSpPr>
        <p:spPr>
          <a:xfrm>
            <a:off x="8995665" y="5691841"/>
            <a:ext cx="3360148" cy="506413"/>
          </a:xfrm>
          <a:prstGeom prst="rect">
            <a:avLst/>
          </a:prstGeom>
          <a:noFill/>
          <a:ln/>
        </p:spPr>
        <p:txBody>
          <a:bodyPr wrap="none" lIns="0" tIns="0" rIns="0" bIns="0" rtlCol="0" anchor="t"/>
          <a:lstStyle/>
          <a:p>
            <a:pPr>
              <a:lnSpc>
                <a:spcPts val="2400"/>
              </a:lnSpc>
            </a:pPr>
            <a:r>
              <a:rPr lang="en-US" sz="3200">
                <a:solidFill>
                  <a:srgbClr val="746558"/>
                </a:solidFill>
                <a:latin typeface="Gelasio Semi Bold"/>
                <a:cs typeface="Gelasio Semi Bold"/>
              </a:rPr>
              <a:t>Sensor Data</a:t>
            </a:r>
            <a:endParaRPr lang="en-US" sz="3200">
              <a:cs typeface="Calibri"/>
            </a:endParaRPr>
          </a:p>
        </p:txBody>
      </p:sp>
    </p:spTree>
    <p:extLst>
      <p:ext uri="{BB962C8B-B14F-4D97-AF65-F5344CB8AC3E}">
        <p14:creationId xmlns:p14="http://schemas.microsoft.com/office/powerpoint/2010/main" val="23112518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7E3C7-D113-BDDF-2AD9-A43C16DEB0D4}"/>
            </a:ext>
          </a:extLst>
        </p:cNvPr>
        <p:cNvGrpSpPr/>
        <p:nvPr/>
      </p:nvGrpSpPr>
      <p:grpSpPr>
        <a:xfrm>
          <a:off x="0" y="0"/>
          <a:ext cx="0" cy="0"/>
          <a:chOff x="0" y="0"/>
          <a:chExt cx="0" cy="0"/>
        </a:xfrm>
      </p:grpSpPr>
      <p:sp>
        <p:nvSpPr>
          <p:cNvPr id="9" name="Text 6">
            <a:extLst>
              <a:ext uri="{FF2B5EF4-FFF2-40B4-BE49-F238E27FC236}">
                <a16:creationId xmlns:a16="http://schemas.microsoft.com/office/drawing/2014/main" id="{EE750FD4-814A-B911-DDF0-3F45A045A1DC}"/>
              </a:ext>
            </a:extLst>
          </p:cNvPr>
          <p:cNvSpPr/>
          <p:nvPr/>
        </p:nvSpPr>
        <p:spPr>
          <a:xfrm>
            <a:off x="915033" y="1717115"/>
            <a:ext cx="12800334" cy="4569796"/>
          </a:xfrm>
          <a:prstGeom prst="rect">
            <a:avLst/>
          </a:prstGeom>
          <a:noFill/>
          <a:ln/>
        </p:spPr>
        <p:txBody>
          <a:bodyPr wrap="square" lIns="0" tIns="0" rIns="0" bIns="0" rtlCol="0" anchor="t"/>
          <a:lstStyle/>
          <a:p>
            <a:pPr rtl="0">
              <a:spcAft>
                <a:spcPts val="1200"/>
              </a:spcAft>
            </a:pPr>
            <a:r>
              <a:rPr lang="en-US" b="0" i="0" u="none" strike="noStrike">
                <a:solidFill>
                  <a:srgbClr val="000000"/>
                </a:solidFill>
                <a:effectLst/>
                <a:latin typeface="Gelasio"/>
                <a:cs typeface="Gelasio"/>
              </a:rPr>
              <a:t>Claudia </a:t>
            </a:r>
            <a:r>
              <a:rPr lang="en-US" b="0" i="0" u="none" strike="noStrike" err="1">
                <a:solidFill>
                  <a:srgbClr val="000000"/>
                </a:solidFill>
                <a:effectLst/>
                <a:latin typeface="Gelasio"/>
                <a:cs typeface="Gelasio"/>
              </a:rPr>
              <a:t>Augste</a:t>
            </a:r>
            <a:r>
              <a:rPr lang="en-US" b="0" i="0" u="none" strike="noStrike">
                <a:solidFill>
                  <a:srgbClr val="000000"/>
                </a:solidFill>
                <a:effectLst/>
                <a:latin typeface="Gelasio"/>
                <a:cs typeface="Gelasio"/>
              </a:rPr>
              <a:t>, Paulin Sponar, and Marvin Winkler. “Athletes’ performance in different boulder types at international bouldering competitions”. In: International Journal of Performance Analysis in Sport 21.3 (2021), pp. 409–420. </a:t>
            </a:r>
            <a:r>
              <a:rPr lang="en-US" b="0" i="0" u="none" strike="noStrike" err="1">
                <a:solidFill>
                  <a:srgbClr val="000000"/>
                </a:solidFill>
                <a:effectLst/>
                <a:latin typeface="Gelasio"/>
                <a:cs typeface="Gelasio"/>
              </a:rPr>
              <a:t>doi</a:t>
            </a:r>
            <a:r>
              <a:rPr lang="en-US" b="0" i="0" u="none" strike="noStrike">
                <a:solidFill>
                  <a:srgbClr val="000000"/>
                </a:solidFill>
                <a:effectLst/>
                <a:latin typeface="Gelasio"/>
                <a:cs typeface="Gelasio"/>
              </a:rPr>
              <a:t>: 10.1080/24748668.2021.1907728. </a:t>
            </a:r>
            <a:r>
              <a:rPr lang="en-US" b="0" i="0" u="none" strike="noStrike" err="1">
                <a:solidFill>
                  <a:srgbClr val="000000"/>
                </a:solidFill>
                <a:effectLst/>
                <a:latin typeface="Gelasio"/>
                <a:cs typeface="Gelasio"/>
              </a:rPr>
              <a:t>url</a:t>
            </a:r>
            <a:r>
              <a:rPr lang="en-US" b="0" i="0" u="none" strike="noStrike">
                <a:solidFill>
                  <a:srgbClr val="000000"/>
                </a:solidFill>
                <a:effectLst/>
                <a:latin typeface="Gelasio"/>
                <a:cs typeface="Gelasio"/>
              </a:rPr>
              <a:t>: </a:t>
            </a:r>
            <a:r>
              <a:rPr lang="en-US" b="0" i="0" u="sng" strike="noStrike">
                <a:solidFill>
                  <a:srgbClr val="607D8B"/>
                </a:solidFill>
                <a:effectLst/>
                <a:latin typeface="Gelasio"/>
                <a:cs typeface="Gelasio"/>
                <a:hlinkClick r:id="rId3"/>
              </a:rPr>
              <a:t>https://doi.org/10.1080/24748668.2021.1907728</a:t>
            </a:r>
            <a:r>
              <a:rPr lang="en-US" b="0" i="0" u="none" strike="noStrike">
                <a:solidFill>
                  <a:srgbClr val="000000"/>
                </a:solidFill>
                <a:effectLst/>
                <a:latin typeface="Gelasio"/>
                <a:cs typeface="Gelasio"/>
              </a:rPr>
              <a:t>.</a:t>
            </a:r>
            <a:endParaRPr lang="en-US" b="0">
              <a:effectLst/>
              <a:latin typeface="Gelasio"/>
              <a:cs typeface="Gelasio"/>
            </a:endParaRPr>
          </a:p>
          <a:p>
            <a:pPr rtl="0">
              <a:spcAft>
                <a:spcPts val="1200"/>
              </a:spcAft>
            </a:pPr>
            <a:r>
              <a:rPr lang="en-US" b="0" i="0" u="none" strike="noStrike">
                <a:solidFill>
                  <a:srgbClr val="000000"/>
                </a:solidFill>
                <a:effectLst/>
                <a:latin typeface="Gelasio"/>
                <a:cs typeface="Gelasio"/>
              </a:rPr>
              <a:t>Ethan Baron, Bram Janssens, and Matthias Bogaert. “Bike2Vec: Vector Embedding  Representations of Road Cycling Riders and Races”. In: Proceedings of the 10th Math- Sport International Conference. June 2023. </a:t>
            </a:r>
            <a:r>
              <a:rPr lang="en-US" b="0" i="0" u="none" strike="noStrike" err="1">
                <a:solidFill>
                  <a:srgbClr val="000000"/>
                </a:solidFill>
                <a:effectLst/>
                <a:latin typeface="Gelasio"/>
                <a:cs typeface="Gelasio"/>
              </a:rPr>
              <a:t>url</a:t>
            </a:r>
            <a:r>
              <a:rPr lang="en-US" b="0" i="0" u="none" strike="noStrike">
                <a:solidFill>
                  <a:srgbClr val="000000"/>
                </a:solidFill>
                <a:effectLst/>
                <a:latin typeface="Gelasio"/>
                <a:cs typeface="Gelasio"/>
              </a:rPr>
              <a:t>: </a:t>
            </a:r>
            <a:r>
              <a:rPr lang="en-US" b="0" i="0" u="sng" strike="noStrike">
                <a:solidFill>
                  <a:srgbClr val="607D8B"/>
                </a:solidFill>
                <a:effectLst/>
                <a:latin typeface="Gelasio"/>
                <a:cs typeface="Gelasio"/>
                <a:hlinkClick r:id="rId4"/>
              </a:rPr>
              <a:t>https://arxiv.org/abs/2305.10471</a:t>
            </a:r>
            <a:endParaRPr lang="en-US" b="0">
              <a:effectLst/>
              <a:latin typeface="Gelasio"/>
              <a:cs typeface="Gelasio"/>
            </a:endParaRPr>
          </a:p>
          <a:p>
            <a:pPr rtl="0">
              <a:spcAft>
                <a:spcPts val="1200"/>
              </a:spcAft>
            </a:pPr>
            <a:r>
              <a:rPr lang="en-US" b="0" i="0" u="none" strike="noStrike">
                <a:solidFill>
                  <a:srgbClr val="000000"/>
                </a:solidFill>
                <a:effectLst/>
                <a:latin typeface="Gelasio"/>
                <a:cs typeface="Gelasio"/>
              </a:rPr>
              <a:t>David Breuer. Analysis of IFSC Bouldering Competitions 2007 - 2022. 2022. </a:t>
            </a:r>
            <a:r>
              <a:rPr lang="en-US" b="0" i="0" u="none" strike="noStrike" err="1">
                <a:solidFill>
                  <a:srgbClr val="000000"/>
                </a:solidFill>
                <a:effectLst/>
                <a:latin typeface="Gelasio"/>
                <a:cs typeface="Gelasio"/>
              </a:rPr>
              <a:t>url</a:t>
            </a:r>
            <a:r>
              <a:rPr lang="en-US" b="0" i="0" u="none" strike="noStrike">
                <a:solidFill>
                  <a:srgbClr val="000000"/>
                </a:solidFill>
                <a:effectLst/>
                <a:latin typeface="Gelasio"/>
                <a:cs typeface="Gelasio"/>
              </a:rPr>
              <a:t>: </a:t>
            </a:r>
            <a:r>
              <a:rPr lang="en-US" b="0" i="0" u="sng" strike="noStrike">
                <a:solidFill>
                  <a:srgbClr val="607D8B"/>
                </a:solidFill>
                <a:effectLst/>
                <a:latin typeface="Gelasio"/>
                <a:cs typeface="Gelasio"/>
                <a:hlinkClick r:id="rId5"/>
              </a:rPr>
              <a:t>https://davidbreuer.github.io/ifsc-analysis/</a:t>
            </a:r>
            <a:r>
              <a:rPr lang="en-US" b="0" i="0" u="none" strike="noStrike">
                <a:solidFill>
                  <a:srgbClr val="000000"/>
                </a:solidFill>
                <a:effectLst/>
                <a:latin typeface="Gelasio"/>
                <a:cs typeface="Gelasio"/>
              </a:rPr>
              <a:t>.</a:t>
            </a:r>
            <a:endParaRPr lang="en-US" b="0">
              <a:effectLst/>
              <a:latin typeface="Gelasio"/>
              <a:cs typeface="Gelasio"/>
            </a:endParaRPr>
          </a:p>
          <a:p>
            <a:pPr rtl="0">
              <a:spcAft>
                <a:spcPts val="1200"/>
              </a:spcAft>
            </a:pPr>
            <a:r>
              <a:rPr lang="en-US" b="0" i="0" u="none" strike="noStrike">
                <a:solidFill>
                  <a:srgbClr val="000000"/>
                </a:solidFill>
                <a:effectLst/>
                <a:latin typeface="Gelasio"/>
                <a:cs typeface="Gelasio"/>
              </a:rPr>
              <a:t>Climbing Business Journal. Gyms and Trends 2023. Feb. 2023. </a:t>
            </a:r>
            <a:r>
              <a:rPr lang="en-US" b="0" i="0" u="none" strike="noStrike" err="1">
                <a:solidFill>
                  <a:srgbClr val="000000"/>
                </a:solidFill>
                <a:effectLst/>
                <a:latin typeface="Gelasio"/>
                <a:cs typeface="Gelasio"/>
              </a:rPr>
              <a:t>url</a:t>
            </a:r>
            <a:r>
              <a:rPr lang="en-US" b="0" i="0" u="none" strike="noStrike">
                <a:solidFill>
                  <a:srgbClr val="000000"/>
                </a:solidFill>
                <a:effectLst/>
                <a:latin typeface="Gelasio"/>
                <a:cs typeface="Gelasio"/>
              </a:rPr>
              <a:t>: </a:t>
            </a:r>
            <a:r>
              <a:rPr lang="en-US" b="0" i="0" u="sng" strike="noStrike">
                <a:solidFill>
                  <a:srgbClr val="607D8B"/>
                </a:solidFill>
                <a:effectLst/>
                <a:latin typeface="Gelasio"/>
                <a:cs typeface="Gelasio"/>
                <a:hlinkClick r:id="rId6"/>
              </a:rPr>
              <a:t>https://climbingbusinessjournal.com/gyms-and-trends-2023/</a:t>
            </a:r>
            <a:endParaRPr lang="en-US" b="0">
              <a:effectLst/>
              <a:latin typeface="Gelasio"/>
              <a:cs typeface="Gelasio"/>
            </a:endParaRPr>
          </a:p>
          <a:p>
            <a:pPr rtl="0">
              <a:spcAft>
                <a:spcPts val="1200"/>
              </a:spcAft>
            </a:pPr>
            <a:r>
              <a:rPr lang="en-US" b="0" i="0" u="none" strike="noStrike">
                <a:solidFill>
                  <a:srgbClr val="000000"/>
                </a:solidFill>
                <a:effectLst/>
                <a:latin typeface="Gelasio"/>
                <a:cs typeface="Gelasio"/>
              </a:rPr>
              <a:t>Martin Ingram. “How to extend Elo: a Bayesian perspective”. In: Journal of Quantitative Analysis in Sports 17.3 (2021), pp. 203–219. </a:t>
            </a:r>
            <a:r>
              <a:rPr lang="en-US" b="0" i="0" u="none" strike="noStrike" err="1">
                <a:solidFill>
                  <a:srgbClr val="000000"/>
                </a:solidFill>
                <a:effectLst/>
                <a:latin typeface="Gelasio"/>
                <a:cs typeface="Gelasio"/>
              </a:rPr>
              <a:t>doi</a:t>
            </a:r>
            <a:r>
              <a:rPr lang="en-US" b="0" i="0" u="none" strike="noStrike">
                <a:solidFill>
                  <a:srgbClr val="000000"/>
                </a:solidFill>
                <a:effectLst/>
                <a:latin typeface="Gelasio"/>
                <a:cs typeface="Gelasio"/>
              </a:rPr>
              <a:t>: doi:10.1515/jqas-2020-0066. </a:t>
            </a:r>
            <a:r>
              <a:rPr lang="en-US" b="0" i="0" u="none" strike="noStrike" err="1">
                <a:solidFill>
                  <a:srgbClr val="000000"/>
                </a:solidFill>
                <a:effectLst/>
                <a:latin typeface="Gelasio"/>
                <a:cs typeface="Gelasio"/>
              </a:rPr>
              <a:t>url</a:t>
            </a:r>
            <a:r>
              <a:rPr lang="en-US" b="0" i="0" u="none" strike="noStrike">
                <a:solidFill>
                  <a:srgbClr val="000000"/>
                </a:solidFill>
                <a:effectLst/>
                <a:latin typeface="Gelasio"/>
                <a:cs typeface="Gelasio"/>
              </a:rPr>
              <a:t>: </a:t>
            </a:r>
            <a:r>
              <a:rPr lang="en-US" b="0" i="0" u="sng" strike="noStrike">
                <a:solidFill>
                  <a:srgbClr val="607D8B"/>
                </a:solidFill>
                <a:effectLst/>
                <a:latin typeface="Gelasio"/>
                <a:cs typeface="Gelasio"/>
                <a:hlinkClick r:id="rId7"/>
              </a:rPr>
              <a:t>https://doi.org/10.1515/jqas-2020-0066</a:t>
            </a:r>
            <a:r>
              <a:rPr lang="en-US" b="0" i="0" u="none" strike="noStrike">
                <a:solidFill>
                  <a:srgbClr val="000000"/>
                </a:solidFill>
                <a:effectLst/>
                <a:latin typeface="Gelasio"/>
                <a:cs typeface="Gelasio"/>
              </a:rPr>
              <a:t>.</a:t>
            </a:r>
            <a:endParaRPr lang="en-US" b="0">
              <a:effectLst/>
              <a:latin typeface="Gelasio"/>
              <a:cs typeface="Gelasio"/>
            </a:endParaRPr>
          </a:p>
          <a:p>
            <a:pPr rtl="0">
              <a:spcAft>
                <a:spcPts val="1200"/>
              </a:spcAft>
            </a:pPr>
            <a:r>
              <a:rPr lang="en-US" b="0" i="0" u="none" strike="noStrike">
                <a:solidFill>
                  <a:srgbClr val="000000"/>
                </a:solidFill>
                <a:effectLst/>
                <a:latin typeface="Gelasio"/>
                <a:cs typeface="Gelasio"/>
              </a:rPr>
              <a:t>Diederik P. Kingma and Jimmy Ba. “Adam: A Method for Stochastic Optimization”. In: </a:t>
            </a:r>
            <a:r>
              <a:rPr lang="en-US" b="0" i="0" u="none" strike="noStrike" err="1">
                <a:solidFill>
                  <a:srgbClr val="000000"/>
                </a:solidFill>
                <a:effectLst/>
                <a:latin typeface="Gelasio"/>
                <a:cs typeface="Gelasio"/>
              </a:rPr>
              <a:t>CoRR</a:t>
            </a:r>
            <a:r>
              <a:rPr lang="en-US" b="0" i="0" u="none" strike="noStrike">
                <a:solidFill>
                  <a:srgbClr val="000000"/>
                </a:solidFill>
                <a:effectLst/>
                <a:latin typeface="Gelasio"/>
                <a:cs typeface="Gelasio"/>
              </a:rPr>
              <a:t> abs/1412.6980 (2014). </a:t>
            </a:r>
            <a:r>
              <a:rPr lang="en-US" b="0" i="0" u="none" strike="noStrike" err="1">
                <a:solidFill>
                  <a:srgbClr val="000000"/>
                </a:solidFill>
                <a:effectLst/>
                <a:latin typeface="Gelasio"/>
                <a:cs typeface="Gelasio"/>
              </a:rPr>
              <a:t>url</a:t>
            </a:r>
            <a:r>
              <a:rPr lang="en-US" b="0" i="0" u="none" strike="noStrike">
                <a:solidFill>
                  <a:srgbClr val="000000"/>
                </a:solidFill>
                <a:effectLst/>
                <a:latin typeface="Gelasio"/>
                <a:cs typeface="Gelasio"/>
              </a:rPr>
              <a:t>: </a:t>
            </a:r>
            <a:r>
              <a:rPr lang="en-US" b="0" i="0" u="sng" strike="noStrike">
                <a:solidFill>
                  <a:srgbClr val="607D8B"/>
                </a:solidFill>
                <a:effectLst/>
                <a:latin typeface="Gelasio"/>
                <a:cs typeface="Gelasio"/>
                <a:hlinkClick r:id="rId8"/>
              </a:rPr>
              <a:t>https://api.semanticscholar.org/Corpus</a:t>
            </a:r>
            <a:r>
              <a:rPr lang="en-US" b="0" i="0" u="none" strike="noStrike">
                <a:solidFill>
                  <a:srgbClr val="000000"/>
                </a:solidFill>
                <a:effectLst/>
                <a:latin typeface="Gelasio"/>
                <a:cs typeface="Gelasio"/>
              </a:rPr>
              <a:t> ID:6628106.</a:t>
            </a:r>
            <a:endParaRPr lang="en-US" b="0">
              <a:effectLst/>
              <a:latin typeface="Gelasio"/>
              <a:cs typeface="Gelasio"/>
            </a:endParaRPr>
          </a:p>
          <a:p>
            <a:pPr rtl="0">
              <a:spcAft>
                <a:spcPts val="1200"/>
              </a:spcAft>
            </a:pPr>
            <a:r>
              <a:rPr lang="en-US" b="0" i="0" u="none" strike="noStrike">
                <a:solidFill>
                  <a:srgbClr val="000000"/>
                </a:solidFill>
                <a:effectLst/>
                <a:latin typeface="Gelasio"/>
                <a:cs typeface="Gelasio"/>
              </a:rPr>
              <a:t>Andriy </a:t>
            </a:r>
            <a:r>
              <a:rPr lang="en-US" b="0" i="0" u="none" strike="noStrike" err="1">
                <a:solidFill>
                  <a:srgbClr val="000000"/>
                </a:solidFill>
                <a:effectLst/>
                <a:latin typeface="Gelasio"/>
                <a:cs typeface="Gelasio"/>
              </a:rPr>
              <a:t>Mnih</a:t>
            </a:r>
            <a:r>
              <a:rPr lang="en-US" b="0" i="0" u="none" strike="noStrike">
                <a:solidFill>
                  <a:srgbClr val="000000"/>
                </a:solidFill>
                <a:effectLst/>
                <a:latin typeface="Gelasio"/>
                <a:cs typeface="Gelasio"/>
              </a:rPr>
              <a:t> and Russ R </a:t>
            </a:r>
            <a:r>
              <a:rPr lang="en-US" b="0" i="0" u="none" strike="noStrike" err="1">
                <a:solidFill>
                  <a:srgbClr val="000000"/>
                </a:solidFill>
                <a:effectLst/>
                <a:latin typeface="Gelasio"/>
                <a:cs typeface="Gelasio"/>
              </a:rPr>
              <a:t>Salakhutdinov</a:t>
            </a:r>
            <a:r>
              <a:rPr lang="en-US" b="0" i="0" u="none" strike="noStrike">
                <a:solidFill>
                  <a:srgbClr val="000000"/>
                </a:solidFill>
                <a:effectLst/>
                <a:latin typeface="Gelasio"/>
                <a:cs typeface="Gelasio"/>
              </a:rPr>
              <a:t>. “Probabilistic Matrix Factorization”. In: Advances in Neural Information Processing Systems. Ed. by J. Platt et al. Vol. 20. Curran Associates, Inc., 2007. </a:t>
            </a:r>
            <a:r>
              <a:rPr lang="en-US" b="0" i="0" u="none" strike="noStrike" err="1">
                <a:solidFill>
                  <a:srgbClr val="000000"/>
                </a:solidFill>
                <a:effectLst/>
                <a:latin typeface="Gelasio"/>
                <a:cs typeface="Gelasio"/>
              </a:rPr>
              <a:t>url</a:t>
            </a:r>
            <a:r>
              <a:rPr lang="en-US" b="0" i="0" u="none" strike="noStrike">
                <a:solidFill>
                  <a:srgbClr val="000000"/>
                </a:solidFill>
                <a:effectLst/>
                <a:latin typeface="Gelasio"/>
                <a:cs typeface="Gelasio"/>
              </a:rPr>
              <a:t>: </a:t>
            </a:r>
            <a:r>
              <a:rPr lang="en-US" b="0" i="0" u="sng" strike="noStrike">
                <a:solidFill>
                  <a:srgbClr val="607D8B"/>
                </a:solidFill>
                <a:effectLst/>
                <a:latin typeface="Gelasio"/>
                <a:cs typeface="Gelasio"/>
                <a:hlinkClick r:id="rId9"/>
              </a:rPr>
              <a:t>https://proceedings.neurips.cc/paper_files/paper/2007/file/d7322ed717dedf1eb4e6e52a37ea7bcd-Paper.pdf</a:t>
            </a:r>
            <a:r>
              <a:rPr lang="en-US" b="0" i="0" u="none" strike="noStrike">
                <a:solidFill>
                  <a:srgbClr val="000000"/>
                </a:solidFill>
                <a:effectLst/>
                <a:latin typeface="Gelasio"/>
                <a:cs typeface="Gelasio"/>
              </a:rPr>
              <a:t>.</a:t>
            </a:r>
            <a:endParaRPr lang="en-US" b="0">
              <a:effectLst/>
              <a:latin typeface="Gelasio"/>
              <a:cs typeface="Gelasio"/>
            </a:endParaRPr>
          </a:p>
          <a:p>
            <a:pPr rtl="0">
              <a:spcAft>
                <a:spcPts val="1200"/>
              </a:spcAft>
            </a:pPr>
            <a:r>
              <a:rPr lang="en-US" b="0" i="0" u="none" strike="noStrike">
                <a:solidFill>
                  <a:srgbClr val="000000"/>
                </a:solidFill>
                <a:effectLst/>
                <a:latin typeface="Gelasio"/>
                <a:cs typeface="Gelasio"/>
              </a:rPr>
              <a:t>Ethan Rosenthal. Bayesian Rock Climbing Rankings. Apr. 2022. </a:t>
            </a:r>
            <a:r>
              <a:rPr lang="en-US" b="0" i="0" u="none" strike="noStrike" err="1">
                <a:solidFill>
                  <a:srgbClr val="000000"/>
                </a:solidFill>
                <a:effectLst/>
                <a:latin typeface="Gelasio"/>
                <a:cs typeface="Gelasio"/>
              </a:rPr>
              <a:t>url</a:t>
            </a:r>
            <a:r>
              <a:rPr lang="en-US" b="0" i="0" u="none" strike="noStrike">
                <a:solidFill>
                  <a:srgbClr val="000000"/>
                </a:solidFill>
                <a:effectLst/>
                <a:latin typeface="Gelasio"/>
                <a:cs typeface="Gelasio"/>
              </a:rPr>
              <a:t>: https://www.ethanrosenthal.com/2022/04/15/bayesian-rock-climbing/.</a:t>
            </a:r>
            <a:endParaRPr lang="en-US" b="0">
              <a:effectLst/>
              <a:latin typeface="Gelasio"/>
              <a:cs typeface="Gelasio"/>
            </a:endParaRPr>
          </a:p>
          <a:p>
            <a:br>
              <a:rPr lang="en-US" sz="1400">
                <a:latin typeface="Garamond" panose="02020404030301010803" pitchFamily="18" charset="0"/>
              </a:rPr>
            </a:br>
            <a:endParaRPr lang="en-US">
              <a:latin typeface="Gelasio"/>
              <a:cs typeface="Gelasio"/>
            </a:endParaRPr>
          </a:p>
        </p:txBody>
      </p:sp>
      <p:sp>
        <p:nvSpPr>
          <p:cNvPr id="20" name="Rounded Rectangle 19">
            <a:extLst>
              <a:ext uri="{FF2B5EF4-FFF2-40B4-BE49-F238E27FC236}">
                <a16:creationId xmlns:a16="http://schemas.microsoft.com/office/drawing/2014/main" id="{BEB8A84E-1CBC-61FF-795F-7F2AD2B121FC}"/>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 0">
            <a:extLst>
              <a:ext uri="{FF2B5EF4-FFF2-40B4-BE49-F238E27FC236}">
                <a16:creationId xmlns:a16="http://schemas.microsoft.com/office/drawing/2014/main" id="{1525A86F-CB8B-F5B6-D581-6A675426C8DE}"/>
              </a:ext>
            </a:extLst>
          </p:cNvPr>
          <p:cNvSpPr/>
          <p:nvPr/>
        </p:nvSpPr>
        <p:spPr>
          <a:xfrm>
            <a:off x="917384" y="682273"/>
            <a:ext cx="5762380" cy="708779"/>
          </a:xfrm>
          <a:prstGeom prst="rect">
            <a:avLst/>
          </a:prstGeom>
          <a:noFill/>
          <a:ln/>
        </p:spPr>
        <p:txBody>
          <a:bodyPr wrap="none" lIns="0" tIns="0" rIns="0" bIns="0" rtlCol="0" anchor="t"/>
          <a:lstStyle/>
          <a:p>
            <a:pPr>
              <a:lnSpc>
                <a:spcPts val="5550"/>
              </a:lnSpc>
            </a:pPr>
            <a:r>
              <a:rPr lang="en-US" sz="5400">
                <a:solidFill>
                  <a:srgbClr val="484237"/>
                </a:solidFill>
                <a:latin typeface="Gelasio Semi Bold" pitchFamily="34" charset="0"/>
                <a:ea typeface="Gelasio Semi Bold" pitchFamily="34" charset="-122"/>
                <a:cs typeface="Gelasio Semi Bold" pitchFamily="34" charset="-120"/>
              </a:rPr>
              <a:t>References</a:t>
            </a:r>
          </a:p>
        </p:txBody>
      </p:sp>
    </p:spTree>
    <p:extLst>
      <p:ext uri="{BB962C8B-B14F-4D97-AF65-F5344CB8AC3E}">
        <p14:creationId xmlns:p14="http://schemas.microsoft.com/office/powerpoint/2010/main" val="1053493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3612BB-4A93-9612-91F7-396AD7A8C4C1}"/>
            </a:ext>
          </a:extLst>
        </p:cNvPr>
        <p:cNvGrpSpPr/>
        <p:nvPr/>
      </p:nvGrpSpPr>
      <p:grpSpPr>
        <a:xfrm>
          <a:off x="0" y="0"/>
          <a:ext cx="0" cy="0"/>
          <a:chOff x="0" y="0"/>
          <a:chExt cx="0" cy="0"/>
        </a:xfrm>
      </p:grpSpPr>
      <p:sp>
        <p:nvSpPr>
          <p:cNvPr id="2" name="Shape 7">
            <a:extLst>
              <a:ext uri="{FF2B5EF4-FFF2-40B4-BE49-F238E27FC236}">
                <a16:creationId xmlns:a16="http://schemas.microsoft.com/office/drawing/2014/main" id="{FCA85F26-2D02-C373-6112-3BBEAB1994C4}"/>
              </a:ext>
            </a:extLst>
          </p:cNvPr>
          <p:cNvSpPr/>
          <p:nvPr/>
        </p:nvSpPr>
        <p:spPr>
          <a:xfrm>
            <a:off x="1231284" y="2329100"/>
            <a:ext cx="827425" cy="77391"/>
          </a:xfrm>
          <a:prstGeom prst="roundRect">
            <a:avLst>
              <a:gd name="adj" fmla="val 138453"/>
            </a:avLst>
          </a:prstGeom>
          <a:solidFill>
            <a:srgbClr val="D4CEC3"/>
          </a:solidFill>
          <a:ln/>
        </p:spPr>
        <p:txBody>
          <a:bodyPr/>
          <a:lstStyle/>
          <a:p>
            <a:endParaRPr lang="en-US"/>
          </a:p>
        </p:txBody>
      </p:sp>
      <p:sp>
        <p:nvSpPr>
          <p:cNvPr id="4" name="Shape 1">
            <a:extLst>
              <a:ext uri="{FF2B5EF4-FFF2-40B4-BE49-F238E27FC236}">
                <a16:creationId xmlns:a16="http://schemas.microsoft.com/office/drawing/2014/main" id="{59369B46-5B71-A2A5-D374-7C8596772E71}"/>
              </a:ext>
            </a:extLst>
          </p:cNvPr>
          <p:cNvSpPr/>
          <p:nvPr/>
        </p:nvSpPr>
        <p:spPr>
          <a:xfrm flipH="1">
            <a:off x="980182" y="1893213"/>
            <a:ext cx="63282" cy="3961487"/>
          </a:xfrm>
          <a:prstGeom prst="roundRect">
            <a:avLst>
              <a:gd name="adj" fmla="val 138453"/>
            </a:avLst>
          </a:prstGeom>
          <a:solidFill>
            <a:srgbClr val="D4CEC3"/>
          </a:solidFill>
          <a:ln/>
        </p:spPr>
        <p:txBody>
          <a:bodyPr/>
          <a:lstStyle/>
          <a:p>
            <a:endParaRPr lang="en-US"/>
          </a:p>
        </p:txBody>
      </p:sp>
      <p:sp>
        <p:nvSpPr>
          <p:cNvPr id="6" name="Shape 3">
            <a:extLst>
              <a:ext uri="{FF2B5EF4-FFF2-40B4-BE49-F238E27FC236}">
                <a16:creationId xmlns:a16="http://schemas.microsoft.com/office/drawing/2014/main" id="{E380EF4C-A378-4E98-A9A8-2CE9A366D911}"/>
              </a:ext>
            </a:extLst>
          </p:cNvPr>
          <p:cNvSpPr/>
          <p:nvPr/>
        </p:nvSpPr>
        <p:spPr>
          <a:xfrm>
            <a:off x="817543" y="2130504"/>
            <a:ext cx="474702" cy="474702"/>
          </a:xfrm>
          <a:prstGeom prst="roundRect">
            <a:avLst>
              <a:gd name="adj" fmla="val 6667"/>
            </a:avLst>
          </a:prstGeom>
          <a:solidFill>
            <a:srgbClr val="EEE8DD"/>
          </a:solidFill>
          <a:ln/>
        </p:spPr>
        <p:txBody>
          <a:bodyPr/>
          <a:lstStyle/>
          <a:p>
            <a:endParaRPr lang="en-US"/>
          </a:p>
        </p:txBody>
      </p:sp>
      <p:sp>
        <p:nvSpPr>
          <p:cNvPr id="7" name="Text 4">
            <a:extLst>
              <a:ext uri="{FF2B5EF4-FFF2-40B4-BE49-F238E27FC236}">
                <a16:creationId xmlns:a16="http://schemas.microsoft.com/office/drawing/2014/main" id="{FFBAF684-B838-9823-9CB5-AED6CC2CE101}"/>
              </a:ext>
            </a:extLst>
          </p:cNvPr>
          <p:cNvSpPr/>
          <p:nvPr/>
        </p:nvSpPr>
        <p:spPr>
          <a:xfrm>
            <a:off x="980182" y="2209562"/>
            <a:ext cx="149304" cy="316468"/>
          </a:xfrm>
          <a:prstGeom prst="rect">
            <a:avLst/>
          </a:prstGeom>
          <a:noFill/>
          <a:ln/>
        </p:spPr>
        <p:txBody>
          <a:bodyPr wrap="none" lIns="0" tIns="0" rIns="0" bIns="0" rtlCol="0" anchor="t"/>
          <a:lstStyle/>
          <a:p>
            <a:pPr marL="0" indent="0" algn="ctr">
              <a:lnSpc>
                <a:spcPts val="2450"/>
              </a:lnSpc>
              <a:buNone/>
            </a:pPr>
            <a:r>
              <a:rPr lang="en-US" sz="2450">
                <a:solidFill>
                  <a:srgbClr val="746558"/>
                </a:solidFill>
                <a:latin typeface="Gelasio Semi Bold" pitchFamily="34" charset="0"/>
                <a:ea typeface="Gelasio Semi Bold" pitchFamily="34" charset="-122"/>
                <a:cs typeface="Gelasio Semi Bold" pitchFamily="34" charset="-120"/>
              </a:rPr>
              <a:t>1</a:t>
            </a:r>
            <a:endParaRPr lang="en-US" sz="2450"/>
          </a:p>
        </p:txBody>
      </p:sp>
      <p:sp>
        <p:nvSpPr>
          <p:cNvPr id="8" name="Text 5">
            <a:extLst>
              <a:ext uri="{FF2B5EF4-FFF2-40B4-BE49-F238E27FC236}">
                <a16:creationId xmlns:a16="http://schemas.microsoft.com/office/drawing/2014/main" id="{A7455859-A238-C1D5-02A9-EB1B417F729B}"/>
              </a:ext>
            </a:extLst>
          </p:cNvPr>
          <p:cNvSpPr/>
          <p:nvPr/>
        </p:nvSpPr>
        <p:spPr>
          <a:xfrm>
            <a:off x="2215396" y="2104192"/>
            <a:ext cx="2637473" cy="329565"/>
          </a:xfrm>
          <a:prstGeom prst="rect">
            <a:avLst/>
          </a:prstGeom>
          <a:noFill/>
          <a:ln/>
        </p:spPr>
        <p:txBody>
          <a:bodyPr wrap="none" lIns="0" tIns="0" rIns="0" bIns="0" rtlCol="0" anchor="t"/>
          <a:lstStyle/>
          <a:p>
            <a:pPr marL="0" indent="0" algn="l">
              <a:lnSpc>
                <a:spcPts val="2550"/>
              </a:lnSpc>
              <a:buNone/>
            </a:pPr>
            <a:r>
              <a:rPr lang="en-US" sz="2050">
                <a:solidFill>
                  <a:srgbClr val="746558"/>
                </a:solidFill>
                <a:latin typeface="Gelasio Semi Bold" pitchFamily="34" charset="0"/>
                <a:ea typeface="Gelasio Semi Bold" pitchFamily="34" charset="-122"/>
                <a:cs typeface="Gelasio Semi Bold" pitchFamily="34" charset="-120"/>
              </a:rPr>
              <a:t>ISFC Competition Data</a:t>
            </a:r>
            <a:endParaRPr lang="en-US" sz="2050"/>
          </a:p>
        </p:txBody>
      </p:sp>
      <p:sp>
        <p:nvSpPr>
          <p:cNvPr id="10" name="Shape 7">
            <a:extLst>
              <a:ext uri="{FF2B5EF4-FFF2-40B4-BE49-F238E27FC236}">
                <a16:creationId xmlns:a16="http://schemas.microsoft.com/office/drawing/2014/main" id="{B983F66C-6AC9-93CA-4325-99EABB3B9C75}"/>
              </a:ext>
            </a:extLst>
          </p:cNvPr>
          <p:cNvSpPr/>
          <p:nvPr/>
        </p:nvSpPr>
        <p:spPr>
          <a:xfrm>
            <a:off x="1231284" y="4458056"/>
            <a:ext cx="827425" cy="77391"/>
          </a:xfrm>
          <a:prstGeom prst="roundRect">
            <a:avLst>
              <a:gd name="adj" fmla="val 138453"/>
            </a:avLst>
          </a:prstGeom>
          <a:solidFill>
            <a:srgbClr val="D4CEC3"/>
          </a:solidFill>
          <a:ln/>
        </p:spPr>
        <p:txBody>
          <a:bodyPr/>
          <a:lstStyle/>
          <a:p>
            <a:endParaRPr lang="en-US"/>
          </a:p>
        </p:txBody>
      </p:sp>
      <p:sp>
        <p:nvSpPr>
          <p:cNvPr id="11" name="Shape 8">
            <a:extLst>
              <a:ext uri="{FF2B5EF4-FFF2-40B4-BE49-F238E27FC236}">
                <a16:creationId xmlns:a16="http://schemas.microsoft.com/office/drawing/2014/main" id="{60DDA045-C827-1C46-F3E4-7A8143121590}"/>
              </a:ext>
            </a:extLst>
          </p:cNvPr>
          <p:cNvSpPr/>
          <p:nvPr/>
        </p:nvSpPr>
        <p:spPr>
          <a:xfrm>
            <a:off x="817543" y="4232196"/>
            <a:ext cx="474702" cy="474702"/>
          </a:xfrm>
          <a:prstGeom prst="roundRect">
            <a:avLst>
              <a:gd name="adj" fmla="val 6667"/>
            </a:avLst>
          </a:prstGeom>
          <a:solidFill>
            <a:srgbClr val="EEE8DD"/>
          </a:solidFill>
          <a:ln/>
        </p:spPr>
        <p:txBody>
          <a:bodyPr/>
          <a:lstStyle/>
          <a:p>
            <a:endParaRPr lang="en-US"/>
          </a:p>
        </p:txBody>
      </p:sp>
      <p:sp>
        <p:nvSpPr>
          <p:cNvPr id="12" name="Text 9">
            <a:extLst>
              <a:ext uri="{FF2B5EF4-FFF2-40B4-BE49-F238E27FC236}">
                <a16:creationId xmlns:a16="http://schemas.microsoft.com/office/drawing/2014/main" id="{554AAF1E-CC8A-0EAE-F7F2-AB38DC25E8FF}"/>
              </a:ext>
            </a:extLst>
          </p:cNvPr>
          <p:cNvSpPr/>
          <p:nvPr/>
        </p:nvSpPr>
        <p:spPr>
          <a:xfrm>
            <a:off x="958989" y="4311253"/>
            <a:ext cx="191810" cy="316468"/>
          </a:xfrm>
          <a:prstGeom prst="rect">
            <a:avLst/>
          </a:prstGeom>
          <a:noFill/>
          <a:ln/>
        </p:spPr>
        <p:txBody>
          <a:bodyPr wrap="none" lIns="0" tIns="0" rIns="0" bIns="0" rtlCol="0" anchor="t"/>
          <a:lstStyle/>
          <a:p>
            <a:pPr marL="0" indent="0" algn="ctr">
              <a:lnSpc>
                <a:spcPts val="2450"/>
              </a:lnSpc>
              <a:buNone/>
            </a:pPr>
            <a:r>
              <a:rPr lang="en-US" sz="2450">
                <a:solidFill>
                  <a:srgbClr val="746558"/>
                </a:solidFill>
                <a:latin typeface="Gelasio Semi Bold" pitchFamily="34" charset="0"/>
                <a:ea typeface="Gelasio Semi Bold" pitchFamily="34" charset="-122"/>
                <a:cs typeface="Gelasio Semi Bold" pitchFamily="34" charset="-120"/>
              </a:rPr>
              <a:t>2</a:t>
            </a:r>
            <a:endParaRPr lang="en-US" sz="2450"/>
          </a:p>
        </p:txBody>
      </p:sp>
      <p:sp>
        <p:nvSpPr>
          <p:cNvPr id="13" name="Text 10">
            <a:extLst>
              <a:ext uri="{FF2B5EF4-FFF2-40B4-BE49-F238E27FC236}">
                <a16:creationId xmlns:a16="http://schemas.microsoft.com/office/drawing/2014/main" id="{322554E2-042E-C456-F7F8-373D7B227D21}"/>
              </a:ext>
            </a:extLst>
          </p:cNvPr>
          <p:cNvSpPr/>
          <p:nvPr/>
        </p:nvSpPr>
        <p:spPr>
          <a:xfrm>
            <a:off x="2215396" y="4293273"/>
            <a:ext cx="4411464" cy="329565"/>
          </a:xfrm>
          <a:prstGeom prst="rect">
            <a:avLst/>
          </a:prstGeom>
          <a:noFill/>
          <a:ln/>
        </p:spPr>
        <p:txBody>
          <a:bodyPr wrap="none" lIns="0" tIns="0" rIns="0" bIns="0" rtlCol="0" anchor="t"/>
          <a:lstStyle/>
          <a:p>
            <a:pPr marL="0" indent="0" algn="l">
              <a:lnSpc>
                <a:spcPts val="2550"/>
              </a:lnSpc>
              <a:buNone/>
            </a:pPr>
            <a:r>
              <a:rPr lang="en-US" sz="2050">
                <a:solidFill>
                  <a:srgbClr val="746558"/>
                </a:solidFill>
                <a:latin typeface="Gelasio Semi Bold" pitchFamily="34" charset="0"/>
                <a:cs typeface="Gelasio Semi Bold" pitchFamily="34" charset="-120"/>
              </a:rPr>
              <a:t>Climbers x Problem Success Rates</a:t>
            </a:r>
          </a:p>
        </p:txBody>
      </p:sp>
      <p:sp>
        <p:nvSpPr>
          <p:cNvPr id="22" name="Rounded Rectangle 21">
            <a:extLst>
              <a:ext uri="{FF2B5EF4-FFF2-40B4-BE49-F238E27FC236}">
                <a16:creationId xmlns:a16="http://schemas.microsoft.com/office/drawing/2014/main" id="{824632A4-A6A3-61B7-444D-7C5BCA7C6677}"/>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2FEF7C89-E387-8BB7-A3D3-2C2227DC8B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66765" y="3225810"/>
            <a:ext cx="3245237" cy="3245237"/>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descr="A logo of a company&#10;&#10;Description automatically generated">
            <a:extLst>
              <a:ext uri="{FF2B5EF4-FFF2-40B4-BE49-F238E27FC236}">
                <a16:creationId xmlns:a16="http://schemas.microsoft.com/office/drawing/2014/main" id="{CAE8D0C1-9B51-271E-393E-93D27B759A93}"/>
              </a:ext>
            </a:extLst>
          </p:cNvPr>
          <p:cNvPicPr>
            <a:picLocks noChangeAspect="1"/>
          </p:cNvPicPr>
          <p:nvPr/>
        </p:nvPicPr>
        <p:blipFill>
          <a:blip r:embed="rId4"/>
          <a:stretch>
            <a:fillRect/>
          </a:stretch>
        </p:blipFill>
        <p:spPr>
          <a:xfrm>
            <a:off x="10154920" y="792092"/>
            <a:ext cx="2016207" cy="1733938"/>
          </a:xfrm>
          <a:prstGeom prst="rect">
            <a:avLst/>
          </a:prstGeom>
        </p:spPr>
      </p:pic>
      <p:sp>
        <p:nvSpPr>
          <p:cNvPr id="25" name="Text 0">
            <a:extLst>
              <a:ext uri="{FF2B5EF4-FFF2-40B4-BE49-F238E27FC236}">
                <a16:creationId xmlns:a16="http://schemas.microsoft.com/office/drawing/2014/main" id="{0ABC924C-652C-BCC9-05F6-D03C3207D257}"/>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Data</a:t>
            </a:r>
            <a:endParaRPr lang="en-US" sz="5000"/>
          </a:p>
        </p:txBody>
      </p:sp>
      <p:sp>
        <p:nvSpPr>
          <p:cNvPr id="3" name="Text 10">
            <a:extLst>
              <a:ext uri="{FF2B5EF4-FFF2-40B4-BE49-F238E27FC236}">
                <a16:creationId xmlns:a16="http://schemas.microsoft.com/office/drawing/2014/main" id="{FCBEC4AC-7358-D5AD-187C-B006AEA96A64}"/>
              </a:ext>
            </a:extLst>
          </p:cNvPr>
          <p:cNvSpPr/>
          <p:nvPr/>
        </p:nvSpPr>
        <p:spPr>
          <a:xfrm>
            <a:off x="4475778" y="6471047"/>
            <a:ext cx="2839422" cy="1035129"/>
          </a:xfrm>
          <a:prstGeom prst="rect">
            <a:avLst/>
          </a:prstGeom>
          <a:noFill/>
          <a:ln/>
        </p:spPr>
        <p:txBody>
          <a:bodyPr wrap="none" lIns="0" tIns="0" rIns="0" bIns="0" rtlCol="0" anchor="t"/>
          <a:lstStyle/>
          <a:p>
            <a:pPr marL="0" indent="0" algn="l">
              <a:lnSpc>
                <a:spcPts val="2550"/>
              </a:lnSpc>
              <a:buNone/>
            </a:pPr>
            <a:r>
              <a:rPr lang="en-US" sz="4000">
                <a:solidFill>
                  <a:srgbClr val="746558"/>
                </a:solidFill>
                <a:latin typeface="Gelasio Semi Bold" pitchFamily="34" charset="0"/>
                <a:cs typeface="Gelasio Semi Bold" pitchFamily="34" charset="-120"/>
              </a:rPr>
              <a:t>2517 x 101</a:t>
            </a:r>
          </a:p>
        </p:txBody>
      </p:sp>
    </p:spTree>
    <p:extLst>
      <p:ext uri="{BB962C8B-B14F-4D97-AF65-F5344CB8AC3E}">
        <p14:creationId xmlns:p14="http://schemas.microsoft.com/office/powerpoint/2010/main" val="3793308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9B3CF7-C4D8-A8F4-564D-6ED78B8147A8}"/>
            </a:ext>
          </a:extLst>
        </p:cNvPr>
        <p:cNvGrpSpPr/>
        <p:nvPr/>
      </p:nvGrpSpPr>
      <p:grpSpPr>
        <a:xfrm>
          <a:off x="0" y="0"/>
          <a:ext cx="0" cy="0"/>
          <a:chOff x="0" y="0"/>
          <a:chExt cx="0" cy="0"/>
        </a:xfrm>
      </p:grpSpPr>
      <p:sp>
        <p:nvSpPr>
          <p:cNvPr id="22" name="Rounded Rectangle 21">
            <a:extLst>
              <a:ext uri="{FF2B5EF4-FFF2-40B4-BE49-F238E27FC236}">
                <a16:creationId xmlns:a16="http://schemas.microsoft.com/office/drawing/2014/main" id="{E4C388C1-F64C-E76F-044C-3250DB227088}"/>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 0">
            <a:extLst>
              <a:ext uri="{FF2B5EF4-FFF2-40B4-BE49-F238E27FC236}">
                <a16:creationId xmlns:a16="http://schemas.microsoft.com/office/drawing/2014/main" id="{4E89BC23-FC1D-F125-FDF9-AE560B2E1394}"/>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Top vs Zones</a:t>
            </a:r>
            <a:endParaRPr lang="en-US" sz="5000"/>
          </a:p>
        </p:txBody>
      </p:sp>
      <p:pic>
        <p:nvPicPr>
          <p:cNvPr id="5" name="Picture 4">
            <a:extLst>
              <a:ext uri="{FF2B5EF4-FFF2-40B4-BE49-F238E27FC236}">
                <a16:creationId xmlns:a16="http://schemas.microsoft.com/office/drawing/2014/main" id="{F485942C-AF1C-3EE7-FC5E-81B1BB7D05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7393" y="2095083"/>
            <a:ext cx="6226389" cy="498111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a:extLst>
              <a:ext uri="{FF2B5EF4-FFF2-40B4-BE49-F238E27FC236}">
                <a16:creationId xmlns:a16="http://schemas.microsoft.com/office/drawing/2014/main" id="{D813BB6D-7FF2-DCCE-E409-7913FB1BEF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2874" y="2095083"/>
            <a:ext cx="6226389" cy="4981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62826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40F4D8-25A8-11D7-7A14-256F0F825BE3}"/>
            </a:ext>
          </a:extLst>
        </p:cNvPr>
        <p:cNvGrpSpPr/>
        <p:nvPr/>
      </p:nvGrpSpPr>
      <p:grpSpPr>
        <a:xfrm>
          <a:off x="0" y="0"/>
          <a:ext cx="0" cy="0"/>
          <a:chOff x="0" y="0"/>
          <a:chExt cx="0" cy="0"/>
        </a:xfrm>
      </p:grpSpPr>
      <p:sp>
        <p:nvSpPr>
          <p:cNvPr id="22" name="Rounded Rectangle 21">
            <a:extLst>
              <a:ext uri="{FF2B5EF4-FFF2-40B4-BE49-F238E27FC236}">
                <a16:creationId xmlns:a16="http://schemas.microsoft.com/office/drawing/2014/main" id="{AB2E038C-A184-7ED2-B438-C86798CC4B9F}"/>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 0">
            <a:extLst>
              <a:ext uri="{FF2B5EF4-FFF2-40B4-BE49-F238E27FC236}">
                <a16:creationId xmlns:a16="http://schemas.microsoft.com/office/drawing/2014/main" id="{1528927F-C5D5-3328-4488-F3C16C63F277}"/>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PMF Benefits</a:t>
            </a:r>
            <a:endParaRPr lang="en-US" sz="5000"/>
          </a:p>
        </p:txBody>
      </p:sp>
      <p:sp>
        <p:nvSpPr>
          <p:cNvPr id="3" name="Text 1">
            <a:extLst>
              <a:ext uri="{FF2B5EF4-FFF2-40B4-BE49-F238E27FC236}">
                <a16:creationId xmlns:a16="http://schemas.microsoft.com/office/drawing/2014/main" id="{532DAA2C-0256-A728-43D6-88097519D673}"/>
              </a:ext>
            </a:extLst>
          </p:cNvPr>
          <p:cNvSpPr/>
          <p:nvPr/>
        </p:nvSpPr>
        <p:spPr>
          <a:xfrm>
            <a:off x="776435" y="2782069"/>
            <a:ext cx="3001639" cy="320760"/>
          </a:xfrm>
          <a:prstGeom prst="rect">
            <a:avLst/>
          </a:prstGeom>
          <a:noFill/>
          <a:ln/>
        </p:spPr>
        <p:txBody>
          <a:bodyPr wrap="none" lIns="0" tIns="0" rIns="0" bIns="0" rtlCol="0" anchor="t"/>
          <a:lstStyle/>
          <a:p>
            <a:pPr marL="457200" indent="-457200">
              <a:lnSpc>
                <a:spcPts val="2350"/>
              </a:lnSpc>
              <a:buAutoNum type="arabicParenR"/>
            </a:pPr>
            <a:endParaRPr lang="en-US" sz="2800">
              <a:cs typeface="Calibri" panose="020F0502020204030204"/>
            </a:endParaRPr>
          </a:p>
        </p:txBody>
      </p:sp>
      <p:sp>
        <p:nvSpPr>
          <p:cNvPr id="4" name="Text 1">
            <a:extLst>
              <a:ext uri="{FF2B5EF4-FFF2-40B4-BE49-F238E27FC236}">
                <a16:creationId xmlns:a16="http://schemas.microsoft.com/office/drawing/2014/main" id="{8484A2F0-33DF-4BD3-9C09-8CE5C8350657}"/>
              </a:ext>
            </a:extLst>
          </p:cNvPr>
          <p:cNvSpPr/>
          <p:nvPr/>
        </p:nvSpPr>
        <p:spPr>
          <a:xfrm>
            <a:off x="776434" y="3517682"/>
            <a:ext cx="3001639" cy="310875"/>
          </a:xfrm>
          <a:prstGeom prst="rect">
            <a:avLst/>
          </a:prstGeom>
          <a:noFill/>
          <a:ln/>
        </p:spPr>
        <p:txBody>
          <a:bodyPr wrap="none" lIns="0" tIns="0" rIns="0" bIns="0" rtlCol="0" anchor="t"/>
          <a:lstStyle/>
          <a:p>
            <a:pPr>
              <a:lnSpc>
                <a:spcPts val="2350"/>
              </a:lnSpc>
            </a:pPr>
            <a:r>
              <a:rPr lang="en-US" sz="2800">
                <a:solidFill>
                  <a:srgbClr val="746558"/>
                </a:solidFill>
                <a:latin typeface="Gelasio Semi Bold"/>
                <a:cs typeface="Gelasio Semi Bold"/>
              </a:rPr>
              <a:t>2) Sparsity (Collaborative Filtering) [Netflix]</a:t>
            </a:r>
          </a:p>
        </p:txBody>
      </p:sp>
      <p:sp>
        <p:nvSpPr>
          <p:cNvPr id="6" name="Text 1">
            <a:extLst>
              <a:ext uri="{FF2B5EF4-FFF2-40B4-BE49-F238E27FC236}">
                <a16:creationId xmlns:a16="http://schemas.microsoft.com/office/drawing/2014/main" id="{BE756920-FCC2-06E1-2621-41CF67C6AEB4}"/>
              </a:ext>
            </a:extLst>
          </p:cNvPr>
          <p:cNvSpPr/>
          <p:nvPr/>
        </p:nvSpPr>
        <p:spPr>
          <a:xfrm>
            <a:off x="776434" y="4245606"/>
            <a:ext cx="3001639" cy="310875"/>
          </a:xfrm>
          <a:prstGeom prst="rect">
            <a:avLst/>
          </a:prstGeom>
          <a:noFill/>
          <a:ln/>
        </p:spPr>
        <p:txBody>
          <a:bodyPr wrap="none" lIns="0" tIns="0" rIns="0" bIns="0" rtlCol="0" anchor="t"/>
          <a:lstStyle/>
          <a:p>
            <a:pPr>
              <a:lnSpc>
                <a:spcPts val="2350"/>
              </a:lnSpc>
            </a:pPr>
            <a:r>
              <a:rPr lang="en-US" sz="2800">
                <a:solidFill>
                  <a:srgbClr val="746558"/>
                </a:solidFill>
                <a:latin typeface="Gelasio Semi Bold"/>
                <a:cs typeface="Gelasio Semi Bold"/>
              </a:rPr>
              <a:t>3) Interpretability</a:t>
            </a:r>
          </a:p>
        </p:txBody>
      </p:sp>
      <p:sp>
        <p:nvSpPr>
          <p:cNvPr id="7" name="Text 1">
            <a:extLst>
              <a:ext uri="{FF2B5EF4-FFF2-40B4-BE49-F238E27FC236}">
                <a16:creationId xmlns:a16="http://schemas.microsoft.com/office/drawing/2014/main" id="{EA39BEFB-A817-B722-A8CA-3C87D66482B7}"/>
              </a:ext>
            </a:extLst>
          </p:cNvPr>
          <p:cNvSpPr/>
          <p:nvPr/>
        </p:nvSpPr>
        <p:spPr>
          <a:xfrm>
            <a:off x="776434" y="2787011"/>
            <a:ext cx="3001639" cy="310875"/>
          </a:xfrm>
          <a:prstGeom prst="rect">
            <a:avLst/>
          </a:prstGeom>
          <a:noFill/>
          <a:ln/>
        </p:spPr>
        <p:txBody>
          <a:bodyPr wrap="none" lIns="0" tIns="0" rIns="0" bIns="0" rtlCol="0" anchor="t"/>
          <a:lstStyle/>
          <a:p>
            <a:pPr>
              <a:lnSpc>
                <a:spcPts val="2350"/>
              </a:lnSpc>
            </a:pPr>
            <a:r>
              <a:rPr lang="en-US" sz="2800">
                <a:solidFill>
                  <a:srgbClr val="746558"/>
                </a:solidFill>
                <a:latin typeface="Gelasio Semi Bold"/>
                <a:cs typeface="Gelasio Semi Bold"/>
              </a:rPr>
              <a:t>1) Regularization + Generalization</a:t>
            </a:r>
          </a:p>
        </p:txBody>
      </p:sp>
    </p:spTree>
    <p:extLst>
      <p:ext uri="{BB962C8B-B14F-4D97-AF65-F5344CB8AC3E}">
        <p14:creationId xmlns:p14="http://schemas.microsoft.com/office/powerpoint/2010/main" val="867522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E1436C-B2B7-64E0-212B-9F016E88341C}"/>
            </a:ext>
          </a:extLst>
        </p:cNvPr>
        <p:cNvGrpSpPr/>
        <p:nvPr/>
      </p:nvGrpSpPr>
      <p:grpSpPr>
        <a:xfrm>
          <a:off x="0" y="0"/>
          <a:ext cx="0" cy="0"/>
          <a:chOff x="0" y="0"/>
          <a:chExt cx="0" cy="0"/>
        </a:xfrm>
      </p:grpSpPr>
      <p:sp>
        <p:nvSpPr>
          <p:cNvPr id="5" name="Shape 2">
            <a:extLst>
              <a:ext uri="{FF2B5EF4-FFF2-40B4-BE49-F238E27FC236}">
                <a16:creationId xmlns:a16="http://schemas.microsoft.com/office/drawing/2014/main" id="{5012A0BB-08AA-E0D0-0775-6E894C0FF10E}"/>
              </a:ext>
            </a:extLst>
          </p:cNvPr>
          <p:cNvSpPr/>
          <p:nvPr/>
        </p:nvSpPr>
        <p:spPr>
          <a:xfrm>
            <a:off x="793790" y="5934908"/>
            <a:ext cx="362903" cy="362903"/>
          </a:xfrm>
          <a:prstGeom prst="roundRect">
            <a:avLst>
              <a:gd name="adj" fmla="val 25194296"/>
            </a:avLst>
          </a:prstGeom>
          <a:noFill/>
          <a:ln w="7620">
            <a:solidFill>
              <a:srgbClr val="FFFFFF"/>
            </a:solidFill>
            <a:prstDash val="solid"/>
          </a:ln>
        </p:spPr>
        <p:txBody>
          <a:bodyPr/>
          <a:lstStyle/>
          <a:p>
            <a:endParaRPr lang="en-US"/>
          </a:p>
        </p:txBody>
      </p:sp>
      <p:sp>
        <p:nvSpPr>
          <p:cNvPr id="4" name="Rounded Rectangle 3">
            <a:extLst>
              <a:ext uri="{FF2B5EF4-FFF2-40B4-BE49-F238E27FC236}">
                <a16:creationId xmlns:a16="http://schemas.microsoft.com/office/drawing/2014/main" id="{40F840C8-6B5B-A963-1813-252C6DDCADBC}"/>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person climbing a wall&#10;&#10;Description automatically generated">
            <a:extLst>
              <a:ext uri="{FF2B5EF4-FFF2-40B4-BE49-F238E27FC236}">
                <a16:creationId xmlns:a16="http://schemas.microsoft.com/office/drawing/2014/main" id="{EE0D00E2-D15D-1AD2-A344-86F47792EB87}"/>
              </a:ext>
            </a:extLst>
          </p:cNvPr>
          <p:cNvPicPr>
            <a:picLocks noChangeAspect="1"/>
          </p:cNvPicPr>
          <p:nvPr/>
        </p:nvPicPr>
        <p:blipFill>
          <a:blip r:embed="rId3"/>
          <a:stretch>
            <a:fillRect/>
          </a:stretch>
        </p:blipFill>
        <p:spPr>
          <a:xfrm>
            <a:off x="328097" y="2151437"/>
            <a:ext cx="7576389" cy="4910574"/>
          </a:xfrm>
          <a:prstGeom prst="rect">
            <a:avLst/>
          </a:prstGeom>
        </p:spPr>
      </p:pic>
      <p:sp>
        <p:nvSpPr>
          <p:cNvPr id="8" name="Text 0">
            <a:extLst>
              <a:ext uri="{FF2B5EF4-FFF2-40B4-BE49-F238E27FC236}">
                <a16:creationId xmlns:a16="http://schemas.microsoft.com/office/drawing/2014/main" id="{C6824EE2-E22F-083B-B155-D370F2E12D51}"/>
              </a:ext>
            </a:extLst>
          </p:cNvPr>
          <p:cNvSpPr/>
          <p:nvPr/>
        </p:nvSpPr>
        <p:spPr>
          <a:xfrm>
            <a:off x="917384" y="682273"/>
            <a:ext cx="6397816" cy="708779"/>
          </a:xfrm>
          <a:prstGeom prst="rect">
            <a:avLst/>
          </a:prstGeom>
          <a:noFill/>
          <a:ln/>
        </p:spPr>
        <p:txBody>
          <a:bodyPr wrap="none" lIns="0" tIns="0" rIns="0" bIns="0" rtlCol="0" anchor="t"/>
          <a:lstStyle/>
          <a:p>
            <a:pPr marL="0" indent="0">
              <a:lnSpc>
                <a:spcPts val="7700"/>
              </a:lnSpc>
              <a:buNone/>
            </a:pPr>
            <a:endParaRPr lang="en-US" sz="5000"/>
          </a:p>
        </p:txBody>
      </p:sp>
      <p:sp>
        <p:nvSpPr>
          <p:cNvPr id="12" name="Text 0">
            <a:extLst>
              <a:ext uri="{FF2B5EF4-FFF2-40B4-BE49-F238E27FC236}">
                <a16:creationId xmlns:a16="http://schemas.microsoft.com/office/drawing/2014/main" id="{7A3AE209-3042-3F80-2F4C-24BCBA8606F8}"/>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What is Bouldering?</a:t>
            </a:r>
            <a:endParaRPr lang="en-US" sz="5000"/>
          </a:p>
        </p:txBody>
      </p:sp>
      <p:pic>
        <p:nvPicPr>
          <p:cNvPr id="3" name="Picture 2" descr="A logo of a company&#10;&#10;Description automatically generated">
            <a:extLst>
              <a:ext uri="{FF2B5EF4-FFF2-40B4-BE49-F238E27FC236}">
                <a16:creationId xmlns:a16="http://schemas.microsoft.com/office/drawing/2014/main" id="{3D7259CF-00D8-AFDA-A78F-D41B5BBA5205}"/>
              </a:ext>
            </a:extLst>
          </p:cNvPr>
          <p:cNvPicPr>
            <a:picLocks noChangeAspect="1"/>
          </p:cNvPicPr>
          <p:nvPr/>
        </p:nvPicPr>
        <p:blipFill>
          <a:blip r:embed="rId4"/>
          <a:stretch>
            <a:fillRect/>
          </a:stretch>
        </p:blipFill>
        <p:spPr>
          <a:xfrm>
            <a:off x="9610121" y="2149980"/>
            <a:ext cx="2607279" cy="2242260"/>
          </a:xfrm>
          <a:prstGeom prst="rect">
            <a:avLst/>
          </a:prstGeom>
        </p:spPr>
      </p:pic>
      <p:pic>
        <p:nvPicPr>
          <p:cNvPr id="1028" name="Picture 4" descr="Olympics Logo History | FREE PNG Logos">
            <a:extLst>
              <a:ext uri="{FF2B5EF4-FFF2-40B4-BE49-F238E27FC236}">
                <a16:creationId xmlns:a16="http://schemas.microsoft.com/office/drawing/2014/main" id="{133A58B7-9DD1-37D0-5C9E-11A6D3A9B2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69690" y="3620601"/>
            <a:ext cx="4288140" cy="42881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78145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hape 1">
            <a:extLst>
              <a:ext uri="{FF2B5EF4-FFF2-40B4-BE49-F238E27FC236}">
                <a16:creationId xmlns:a16="http://schemas.microsoft.com/office/drawing/2014/main" id="{F6C6B0C1-5E99-059A-B135-66C4643C0504}"/>
              </a:ext>
            </a:extLst>
          </p:cNvPr>
          <p:cNvSpPr/>
          <p:nvPr/>
        </p:nvSpPr>
        <p:spPr>
          <a:xfrm>
            <a:off x="9974245" y="2900178"/>
            <a:ext cx="4438434" cy="510302"/>
          </a:xfrm>
          <a:prstGeom prst="roundRect">
            <a:avLst>
              <a:gd name="adj" fmla="val 6667"/>
            </a:avLst>
          </a:prstGeom>
          <a:solidFill>
            <a:srgbClr val="EEE8DD"/>
          </a:solidFill>
          <a:ln/>
        </p:spPr>
        <p:txBody>
          <a:bodyPr/>
          <a:lstStyle/>
          <a:p>
            <a:endParaRPr lang="en-US"/>
          </a:p>
        </p:txBody>
      </p:sp>
      <p:sp>
        <p:nvSpPr>
          <p:cNvPr id="3" name="Text 0"/>
          <p:cNvSpPr/>
          <p:nvPr/>
        </p:nvSpPr>
        <p:spPr>
          <a:xfrm>
            <a:off x="1189233" y="549566"/>
            <a:ext cx="9492936" cy="708779"/>
          </a:xfrm>
          <a:prstGeom prst="rect">
            <a:avLst/>
          </a:prstGeom>
          <a:noFill/>
          <a:ln/>
        </p:spPr>
        <p:txBody>
          <a:bodyPr wrap="none" lIns="0" tIns="0" rIns="0" bIns="0" rtlCol="0" anchor="t"/>
          <a:lstStyle/>
          <a:p>
            <a:pPr marL="0" indent="0">
              <a:lnSpc>
                <a:spcPts val="5550"/>
              </a:lnSpc>
              <a:buNone/>
            </a:pPr>
            <a:endParaRPr lang="en-US" sz="4500"/>
          </a:p>
        </p:txBody>
      </p:sp>
      <p:sp>
        <p:nvSpPr>
          <p:cNvPr id="4" name="Shape 1"/>
          <p:cNvSpPr/>
          <p:nvPr/>
        </p:nvSpPr>
        <p:spPr>
          <a:xfrm>
            <a:off x="5214745" y="2890294"/>
            <a:ext cx="4438434" cy="510302"/>
          </a:xfrm>
          <a:prstGeom prst="roundRect">
            <a:avLst>
              <a:gd name="adj" fmla="val 6667"/>
            </a:avLst>
          </a:prstGeom>
          <a:solidFill>
            <a:srgbClr val="EEE8DD"/>
          </a:solidFill>
          <a:ln/>
        </p:spPr>
        <p:txBody>
          <a:bodyPr/>
          <a:lstStyle/>
          <a:p>
            <a:endParaRPr lang="en-US"/>
          </a:p>
        </p:txBody>
      </p:sp>
      <p:sp>
        <p:nvSpPr>
          <p:cNvPr id="7" name="Text 4"/>
          <p:cNvSpPr/>
          <p:nvPr/>
        </p:nvSpPr>
        <p:spPr>
          <a:xfrm>
            <a:off x="5951861" y="3599776"/>
            <a:ext cx="2949389" cy="2176637"/>
          </a:xfrm>
          <a:prstGeom prst="rect">
            <a:avLst/>
          </a:prstGeom>
          <a:noFill/>
          <a:ln/>
        </p:spPr>
        <p:txBody>
          <a:bodyPr wrap="square" lIns="0" tIns="0" rIns="0" bIns="0" rtlCol="0" anchor="t"/>
          <a:lstStyle/>
          <a:p>
            <a:pPr marL="457200" indent="-457200">
              <a:lnSpc>
                <a:spcPts val="2850"/>
              </a:lnSpc>
              <a:buAutoNum type="arabicPeriod"/>
            </a:pPr>
            <a:r>
              <a:rPr lang="en-US" sz="2400" err="1">
                <a:solidFill>
                  <a:srgbClr val="746558"/>
                </a:solidFill>
                <a:latin typeface="Gelasio"/>
                <a:cs typeface="Gelasio"/>
              </a:rPr>
              <a:t>Janja</a:t>
            </a:r>
            <a:r>
              <a:rPr lang="en-US" sz="2400">
                <a:solidFill>
                  <a:srgbClr val="746558"/>
                </a:solidFill>
                <a:latin typeface="Gelasio"/>
                <a:cs typeface="Gelasio"/>
              </a:rPr>
              <a:t> </a:t>
            </a:r>
            <a:r>
              <a:rPr lang="en-US" sz="2400" err="1">
                <a:solidFill>
                  <a:srgbClr val="746558"/>
                </a:solidFill>
                <a:latin typeface="Gelasio"/>
                <a:cs typeface="Gelasio"/>
              </a:rPr>
              <a:t>Garnbret</a:t>
            </a:r>
            <a:endParaRPr lang="en-US" sz="2400">
              <a:cs typeface="Calibri"/>
            </a:endParaRPr>
          </a:p>
          <a:p>
            <a:pPr marL="457200" indent="-457200">
              <a:lnSpc>
                <a:spcPts val="2850"/>
              </a:lnSpc>
              <a:buAutoNum type="arabicPeriod"/>
            </a:pPr>
            <a:r>
              <a:rPr lang="en-US" sz="2400">
                <a:solidFill>
                  <a:srgbClr val="746558"/>
                </a:solidFill>
                <a:latin typeface="Gelasio"/>
                <a:cs typeface="Gelasio"/>
              </a:rPr>
              <a:t>Anna </a:t>
            </a:r>
            <a:r>
              <a:rPr lang="en-US" sz="2400" err="1">
                <a:solidFill>
                  <a:srgbClr val="746558"/>
                </a:solidFill>
                <a:latin typeface="Gelasio"/>
                <a:cs typeface="Gelasio"/>
              </a:rPr>
              <a:t>Stöhr</a:t>
            </a:r>
            <a:endParaRPr lang="en-US" sz="2400">
              <a:solidFill>
                <a:srgbClr val="746558"/>
              </a:solidFill>
              <a:latin typeface="Gelasio"/>
              <a:cs typeface="Gelasio"/>
            </a:endParaRPr>
          </a:p>
          <a:p>
            <a:pPr marL="457200" indent="-457200">
              <a:lnSpc>
                <a:spcPts val="2850"/>
              </a:lnSpc>
              <a:buAutoNum type="arabicPeriod"/>
            </a:pPr>
            <a:r>
              <a:rPr lang="en-US" sz="2400">
                <a:solidFill>
                  <a:srgbClr val="746558"/>
                </a:solidFill>
                <a:latin typeface="Gelasio"/>
                <a:cs typeface="Gelasio"/>
              </a:rPr>
              <a:t>Akiyo Noguchi </a:t>
            </a:r>
          </a:p>
          <a:p>
            <a:pPr marL="457200" indent="-457200">
              <a:lnSpc>
                <a:spcPts val="2850"/>
              </a:lnSpc>
              <a:buAutoNum type="arabicPeriod"/>
            </a:pPr>
            <a:r>
              <a:rPr lang="en-US" sz="2400">
                <a:solidFill>
                  <a:srgbClr val="746558"/>
                </a:solidFill>
                <a:latin typeface="Gelasio"/>
                <a:cs typeface="Gelasio"/>
              </a:rPr>
              <a:t>Natalia Grossman</a:t>
            </a:r>
          </a:p>
          <a:p>
            <a:pPr marL="457200" indent="-457200">
              <a:lnSpc>
                <a:spcPts val="2850"/>
              </a:lnSpc>
              <a:buAutoNum type="arabicPeriod"/>
            </a:pPr>
            <a:r>
              <a:rPr lang="en-US" sz="2400">
                <a:solidFill>
                  <a:srgbClr val="746558"/>
                </a:solidFill>
                <a:latin typeface="Gelasio"/>
                <a:ea typeface="+mn-lt"/>
                <a:cs typeface="Gelasio"/>
              </a:rPr>
              <a:t>Alex Puccio</a:t>
            </a:r>
          </a:p>
        </p:txBody>
      </p:sp>
      <p:sp>
        <p:nvSpPr>
          <p:cNvPr id="15" name="TextBox 14">
            <a:extLst>
              <a:ext uri="{FF2B5EF4-FFF2-40B4-BE49-F238E27FC236}">
                <a16:creationId xmlns:a16="http://schemas.microsoft.com/office/drawing/2014/main" id="{2EA3EF16-5018-18A2-974D-A9D37AF50664}"/>
              </a:ext>
            </a:extLst>
          </p:cNvPr>
          <p:cNvSpPr txBox="1"/>
          <p:nvPr/>
        </p:nvSpPr>
        <p:spPr>
          <a:xfrm>
            <a:off x="6157320" y="2891831"/>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484237"/>
                </a:solidFill>
                <a:latin typeface="Gelasio Semi Bold"/>
                <a:cs typeface="Calibri"/>
              </a:rPr>
              <a:t>Top Climbers</a:t>
            </a:r>
          </a:p>
        </p:txBody>
      </p:sp>
      <p:sp>
        <p:nvSpPr>
          <p:cNvPr id="16" name="TextBox 15">
            <a:extLst>
              <a:ext uri="{FF2B5EF4-FFF2-40B4-BE49-F238E27FC236}">
                <a16:creationId xmlns:a16="http://schemas.microsoft.com/office/drawing/2014/main" id="{14DDA1D5-73D2-EF60-C6F8-52C4C5FB5B23}"/>
              </a:ext>
            </a:extLst>
          </p:cNvPr>
          <p:cNvSpPr txBox="1"/>
          <p:nvPr/>
        </p:nvSpPr>
        <p:spPr>
          <a:xfrm>
            <a:off x="10370345" y="2917757"/>
            <a:ext cx="395518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solidFill>
                  <a:srgbClr val="484237"/>
                </a:solidFill>
                <a:latin typeface="Gelasio Semi Bold"/>
                <a:cs typeface="Calibri"/>
              </a:rPr>
              <a:t>Highest Coefficients </a:t>
            </a:r>
            <a:endParaRPr lang="en-US"/>
          </a:p>
        </p:txBody>
      </p:sp>
      <p:sp>
        <p:nvSpPr>
          <p:cNvPr id="23" name="Text 4">
            <a:extLst>
              <a:ext uri="{FF2B5EF4-FFF2-40B4-BE49-F238E27FC236}">
                <a16:creationId xmlns:a16="http://schemas.microsoft.com/office/drawing/2014/main" id="{2BA3DCC1-0603-F171-3794-187AEE411DD2}"/>
              </a:ext>
            </a:extLst>
          </p:cNvPr>
          <p:cNvSpPr/>
          <p:nvPr/>
        </p:nvSpPr>
        <p:spPr>
          <a:xfrm>
            <a:off x="10884501" y="3609660"/>
            <a:ext cx="2927747" cy="1916925"/>
          </a:xfrm>
          <a:prstGeom prst="rect">
            <a:avLst/>
          </a:prstGeom>
          <a:noFill/>
          <a:ln/>
        </p:spPr>
        <p:txBody>
          <a:bodyPr wrap="square" lIns="0" tIns="0" rIns="0" bIns="0" rtlCol="0" anchor="t"/>
          <a:lstStyle/>
          <a:p>
            <a:pPr marL="342900" indent="-342900">
              <a:lnSpc>
                <a:spcPts val="2850"/>
              </a:lnSpc>
              <a:buAutoNum type="arabicPeriod"/>
            </a:pPr>
            <a:r>
              <a:rPr lang="en-US" sz="2400">
                <a:solidFill>
                  <a:srgbClr val="746558"/>
                </a:solidFill>
                <a:latin typeface="Gelasio"/>
                <a:cs typeface="Gelasio"/>
              </a:rPr>
              <a:t>Janja </a:t>
            </a:r>
            <a:r>
              <a:rPr lang="en-US" sz="2400" err="1">
                <a:solidFill>
                  <a:srgbClr val="746558"/>
                </a:solidFill>
                <a:latin typeface="Gelasio"/>
                <a:cs typeface="Gelasio"/>
              </a:rPr>
              <a:t>Garnbret</a:t>
            </a:r>
            <a:r>
              <a:rPr lang="en-US" sz="2400">
                <a:solidFill>
                  <a:srgbClr val="746558"/>
                </a:solidFill>
                <a:latin typeface="Gelasio"/>
                <a:cs typeface="Gelasio"/>
              </a:rPr>
              <a:t> </a:t>
            </a:r>
          </a:p>
          <a:p>
            <a:pPr marL="342900" indent="-342900">
              <a:lnSpc>
                <a:spcPts val="2850"/>
              </a:lnSpc>
              <a:buAutoNum type="arabicPeriod"/>
            </a:pPr>
            <a:r>
              <a:rPr lang="en-US" sz="2400">
                <a:solidFill>
                  <a:srgbClr val="746558"/>
                </a:solidFill>
                <a:latin typeface="Gelasio"/>
                <a:cs typeface="Gelasio"/>
              </a:rPr>
              <a:t>Natalia Grossman</a:t>
            </a:r>
          </a:p>
          <a:p>
            <a:pPr marL="342900" indent="-342900">
              <a:lnSpc>
                <a:spcPts val="2850"/>
              </a:lnSpc>
              <a:buAutoNum type="arabicPeriod"/>
            </a:pPr>
            <a:r>
              <a:rPr lang="en-US" sz="2400">
                <a:solidFill>
                  <a:srgbClr val="746558"/>
                </a:solidFill>
                <a:latin typeface="Gelasio"/>
                <a:cs typeface="Gelasio"/>
              </a:rPr>
              <a:t>Anna Stöhr</a:t>
            </a:r>
          </a:p>
          <a:p>
            <a:pPr marL="342900" indent="-342900">
              <a:lnSpc>
                <a:spcPts val="2850"/>
              </a:lnSpc>
              <a:buAutoNum type="arabicPeriod"/>
            </a:pPr>
            <a:r>
              <a:rPr lang="en-US" sz="2400">
                <a:solidFill>
                  <a:srgbClr val="746558"/>
                </a:solidFill>
                <a:latin typeface="Gelasio"/>
                <a:ea typeface="+mn-lt"/>
                <a:cs typeface="Gelasio"/>
              </a:rPr>
              <a:t>Akiyo Noguchi </a:t>
            </a:r>
          </a:p>
          <a:p>
            <a:pPr marL="342900" indent="-342900">
              <a:lnSpc>
                <a:spcPts val="2850"/>
              </a:lnSpc>
              <a:buAutoNum type="arabicPeriod"/>
            </a:pPr>
            <a:r>
              <a:rPr lang="en-US" sz="2400">
                <a:solidFill>
                  <a:srgbClr val="746558"/>
                </a:solidFill>
                <a:latin typeface="Gelasio"/>
                <a:cs typeface="Gelasio"/>
              </a:rPr>
              <a:t>Shauna Coxsey</a:t>
            </a:r>
          </a:p>
          <a:p>
            <a:pPr marL="342900" indent="-342900">
              <a:lnSpc>
                <a:spcPts val="2850"/>
              </a:lnSpc>
              <a:buAutoNum type="arabicPeriod"/>
            </a:pPr>
            <a:r>
              <a:rPr lang="en-US" sz="2400">
                <a:solidFill>
                  <a:srgbClr val="746558"/>
                </a:solidFill>
                <a:latin typeface="Gelasio"/>
                <a:cs typeface="Gelasio"/>
              </a:rPr>
              <a:t>Alex Puccio </a:t>
            </a:r>
            <a:endParaRPr lang="en-US"/>
          </a:p>
          <a:p>
            <a:pPr marL="342900" indent="-342900">
              <a:lnSpc>
                <a:spcPts val="2850"/>
              </a:lnSpc>
              <a:buAutoNum type="arabicPeriod"/>
            </a:pPr>
            <a:endParaRPr lang="en-US" sz="2400">
              <a:solidFill>
                <a:srgbClr val="746558"/>
              </a:solidFill>
              <a:latin typeface="Gelasio"/>
              <a:cs typeface="Gelasio"/>
            </a:endParaRPr>
          </a:p>
        </p:txBody>
      </p:sp>
      <p:sp>
        <p:nvSpPr>
          <p:cNvPr id="10" name="Text 0">
            <a:extLst>
              <a:ext uri="{FF2B5EF4-FFF2-40B4-BE49-F238E27FC236}">
                <a16:creationId xmlns:a16="http://schemas.microsoft.com/office/drawing/2014/main" id="{4445DC47-3503-2FEE-897D-BFB275BB9D69}"/>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Base Model – Logistic Regression</a:t>
            </a:r>
            <a:endParaRPr lang="en-US" sz="5000"/>
          </a:p>
        </p:txBody>
      </p:sp>
      <p:pic>
        <p:nvPicPr>
          <p:cNvPr id="12" name="Picture 11">
            <a:extLst>
              <a:ext uri="{FF2B5EF4-FFF2-40B4-BE49-F238E27FC236}">
                <a16:creationId xmlns:a16="http://schemas.microsoft.com/office/drawing/2014/main" id="{05A99592-3F76-E273-4CE6-226035FCD5B0}"/>
              </a:ext>
            </a:extLst>
          </p:cNvPr>
          <p:cNvPicPr>
            <a:picLocks noChangeAspect="1"/>
          </p:cNvPicPr>
          <p:nvPr/>
        </p:nvPicPr>
        <p:blipFill>
          <a:blip r:embed="rId3"/>
          <a:stretch>
            <a:fillRect/>
          </a:stretch>
        </p:blipFill>
        <p:spPr>
          <a:xfrm>
            <a:off x="11995630" y="7693007"/>
            <a:ext cx="2635079" cy="534431"/>
          </a:xfrm>
          <a:prstGeom prst="rect">
            <a:avLst/>
          </a:prstGeom>
        </p:spPr>
      </p:pic>
      <p:pic>
        <p:nvPicPr>
          <p:cNvPr id="13" name="Picture 12" descr="A logo of a company&#10;&#10;Description automatically generated">
            <a:extLst>
              <a:ext uri="{FF2B5EF4-FFF2-40B4-BE49-F238E27FC236}">
                <a16:creationId xmlns:a16="http://schemas.microsoft.com/office/drawing/2014/main" id="{7D86499C-563C-DAE9-BF5D-25331AAF4BE4}"/>
              </a:ext>
            </a:extLst>
          </p:cNvPr>
          <p:cNvPicPr>
            <a:picLocks noChangeAspect="1"/>
          </p:cNvPicPr>
          <p:nvPr/>
        </p:nvPicPr>
        <p:blipFill>
          <a:blip r:embed="rId4"/>
          <a:stretch>
            <a:fillRect/>
          </a:stretch>
        </p:blipFill>
        <p:spPr>
          <a:xfrm>
            <a:off x="6931111" y="1650089"/>
            <a:ext cx="1193251" cy="1019743"/>
          </a:xfrm>
          <a:prstGeom prst="rect">
            <a:avLst/>
          </a:prstGeom>
        </p:spPr>
      </p:pic>
      <p:pic>
        <p:nvPicPr>
          <p:cNvPr id="2" name="Picture 1" descr="A screenshot of a black screen&#10;&#10;Description automatically generated">
            <a:extLst>
              <a:ext uri="{FF2B5EF4-FFF2-40B4-BE49-F238E27FC236}">
                <a16:creationId xmlns:a16="http://schemas.microsoft.com/office/drawing/2014/main" id="{75567F18-4C1A-6027-A009-5938F97675E6}"/>
              </a:ext>
            </a:extLst>
          </p:cNvPr>
          <p:cNvPicPr>
            <a:picLocks noChangeAspect="1"/>
          </p:cNvPicPr>
          <p:nvPr/>
        </p:nvPicPr>
        <p:blipFill>
          <a:blip r:embed="rId5"/>
          <a:stretch>
            <a:fillRect/>
          </a:stretch>
        </p:blipFill>
        <p:spPr>
          <a:xfrm>
            <a:off x="192765" y="1650862"/>
            <a:ext cx="4853735" cy="6094353"/>
          </a:xfrm>
          <a:prstGeom prst="rect">
            <a:avLst/>
          </a:prstGeom>
        </p:spPr>
      </p:pic>
    </p:spTree>
    <p:extLst>
      <p:ext uri="{BB962C8B-B14F-4D97-AF65-F5344CB8AC3E}">
        <p14:creationId xmlns:p14="http://schemas.microsoft.com/office/powerpoint/2010/main" val="3545779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4" grpId="0" animBg="1"/>
      <p:bldP spid="7" grpId="0" animBg="1"/>
      <p:bldP spid="15" grpId="0"/>
      <p:bldP spid="16" grpId="0"/>
      <p:bldP spid="2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1"/>
          <p:cNvSpPr/>
          <p:nvPr/>
        </p:nvSpPr>
        <p:spPr>
          <a:xfrm>
            <a:off x="918141" y="2103743"/>
            <a:ext cx="3656042" cy="354330"/>
          </a:xfrm>
          <a:prstGeom prst="rect">
            <a:avLst/>
          </a:prstGeom>
          <a:noFill/>
          <a:ln/>
        </p:spPr>
        <p:txBody>
          <a:bodyPr wrap="none" lIns="0" tIns="0" rIns="0" bIns="0" rtlCol="0" anchor="t"/>
          <a:lstStyle/>
          <a:p>
            <a:pPr>
              <a:lnSpc>
                <a:spcPts val="2750"/>
              </a:lnSpc>
            </a:pPr>
            <a:r>
              <a:rPr lang="en-US" sz="2200">
                <a:solidFill>
                  <a:srgbClr val="484237"/>
                </a:solidFill>
                <a:latin typeface="Gelasio Semi Bold"/>
                <a:cs typeface="Gelasio Semi Bold"/>
              </a:rPr>
              <a:t>Why is a climber good?</a:t>
            </a:r>
            <a:endParaRPr lang="en-US"/>
          </a:p>
        </p:txBody>
      </p:sp>
      <p:sp>
        <p:nvSpPr>
          <p:cNvPr id="9" name="Text 0">
            <a:extLst>
              <a:ext uri="{FF2B5EF4-FFF2-40B4-BE49-F238E27FC236}">
                <a16:creationId xmlns:a16="http://schemas.microsoft.com/office/drawing/2014/main" id="{1F1131EA-8CD1-EEBD-C972-5ADB6486E99F}"/>
              </a:ext>
            </a:extLst>
          </p:cNvPr>
          <p:cNvSpPr/>
          <p:nvPr/>
        </p:nvSpPr>
        <p:spPr>
          <a:xfrm>
            <a:off x="917384" y="682273"/>
            <a:ext cx="9492936" cy="708779"/>
          </a:xfrm>
          <a:prstGeom prst="rect">
            <a:avLst/>
          </a:prstGeom>
          <a:noFill/>
          <a:ln/>
        </p:spPr>
        <p:txBody>
          <a:bodyPr wrap="none" lIns="0" tIns="0" rIns="0" bIns="0" rtlCol="0" anchor="t"/>
          <a:lstStyle/>
          <a:p>
            <a:pPr>
              <a:lnSpc>
                <a:spcPts val="5550"/>
              </a:lnSpc>
            </a:pPr>
            <a:r>
              <a:rPr lang="en-US" sz="5000">
                <a:solidFill>
                  <a:srgbClr val="484237"/>
                </a:solidFill>
                <a:latin typeface="Gelasio Semi Bold"/>
                <a:cs typeface="Gelasio Semi Bold"/>
              </a:rPr>
              <a:t>Limitations of LR</a:t>
            </a:r>
            <a:endParaRPr lang="en-US" sz="5000"/>
          </a:p>
        </p:txBody>
      </p:sp>
      <p:sp>
        <p:nvSpPr>
          <p:cNvPr id="18" name="Rounded Rectangle 17">
            <a:extLst>
              <a:ext uri="{FF2B5EF4-FFF2-40B4-BE49-F238E27FC236}">
                <a16:creationId xmlns:a16="http://schemas.microsoft.com/office/drawing/2014/main" id="{BBAB1A8E-A0E4-6AED-8D56-6048986E4BE2}"/>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C1CB0206-B453-4290-BBF2-8B5548516400}"/>
              </a:ext>
            </a:extLst>
          </p:cNvPr>
          <p:cNvGrpSpPr/>
          <p:nvPr/>
        </p:nvGrpSpPr>
        <p:grpSpPr>
          <a:xfrm>
            <a:off x="568459" y="3517080"/>
            <a:ext cx="4088708" cy="3169185"/>
            <a:chOff x="691978" y="4541890"/>
            <a:chExt cx="4088708" cy="3169185"/>
          </a:xfrm>
        </p:grpSpPr>
        <p:pic>
          <p:nvPicPr>
            <p:cNvPr id="2" name="Picture 1" descr="A screenshot of a computer&#10;&#10;Description automatically generated">
              <a:extLst>
                <a:ext uri="{FF2B5EF4-FFF2-40B4-BE49-F238E27FC236}">
                  <a16:creationId xmlns:a16="http://schemas.microsoft.com/office/drawing/2014/main" id="{DE05BB90-C533-A05A-BDAC-689390E222D5}"/>
                </a:ext>
              </a:extLst>
            </p:cNvPr>
            <p:cNvPicPr>
              <a:picLocks noChangeAspect="1"/>
            </p:cNvPicPr>
            <p:nvPr/>
          </p:nvPicPr>
          <p:blipFill>
            <a:blip r:embed="rId3"/>
            <a:srcRect r="76048" b="169"/>
            <a:stretch/>
          </p:blipFill>
          <p:spPr>
            <a:xfrm>
              <a:off x="691978" y="4541890"/>
              <a:ext cx="2242808" cy="3169185"/>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81DFA699-8933-1D9B-895A-5A86CD1FCCA4}"/>
                </a:ext>
              </a:extLst>
            </p:cNvPr>
            <p:cNvPicPr>
              <a:picLocks noChangeAspect="1"/>
            </p:cNvPicPr>
            <p:nvPr/>
          </p:nvPicPr>
          <p:blipFill>
            <a:blip r:embed="rId4"/>
            <a:stretch>
              <a:fillRect/>
            </a:stretch>
          </p:blipFill>
          <p:spPr>
            <a:xfrm>
              <a:off x="2865173" y="4577410"/>
              <a:ext cx="1915513" cy="3128631"/>
            </a:xfrm>
            <a:prstGeom prst="rect">
              <a:avLst/>
            </a:prstGeom>
          </p:spPr>
        </p:pic>
      </p:grpSp>
      <p:sp>
        <p:nvSpPr>
          <p:cNvPr id="6" name="Text 1">
            <a:extLst>
              <a:ext uri="{FF2B5EF4-FFF2-40B4-BE49-F238E27FC236}">
                <a16:creationId xmlns:a16="http://schemas.microsoft.com/office/drawing/2014/main" id="{D68CE70F-74DB-01C6-7CF5-1F1AA171E3C3}"/>
              </a:ext>
            </a:extLst>
          </p:cNvPr>
          <p:cNvSpPr/>
          <p:nvPr/>
        </p:nvSpPr>
        <p:spPr>
          <a:xfrm>
            <a:off x="5216175" y="3381764"/>
            <a:ext cx="2205121" cy="341672"/>
          </a:xfrm>
          <a:prstGeom prst="rect">
            <a:avLst/>
          </a:prstGeom>
          <a:noFill/>
          <a:ln/>
        </p:spPr>
        <p:txBody>
          <a:bodyPr wrap="none" lIns="0" tIns="0" rIns="0" bIns="0" rtlCol="0" anchor="t"/>
          <a:lstStyle/>
          <a:p>
            <a:pPr>
              <a:lnSpc>
                <a:spcPts val="2750"/>
              </a:lnSpc>
            </a:pPr>
            <a:r>
              <a:rPr lang="en-US" sz="2200">
                <a:solidFill>
                  <a:srgbClr val="484237"/>
                </a:solidFill>
                <a:latin typeface="Gelasio Semi Bold"/>
                <a:cs typeface="Gelasio Semi Bold"/>
              </a:rPr>
              <a:t>-  Accuracy: 0.723</a:t>
            </a:r>
            <a:endParaRPr lang="en-US"/>
          </a:p>
        </p:txBody>
      </p:sp>
      <p:sp>
        <p:nvSpPr>
          <p:cNvPr id="10" name="Text 1">
            <a:extLst>
              <a:ext uri="{FF2B5EF4-FFF2-40B4-BE49-F238E27FC236}">
                <a16:creationId xmlns:a16="http://schemas.microsoft.com/office/drawing/2014/main" id="{065B43D0-B33A-C02B-6AF1-CC9FB30A5860}"/>
              </a:ext>
            </a:extLst>
          </p:cNvPr>
          <p:cNvSpPr/>
          <p:nvPr/>
        </p:nvSpPr>
        <p:spPr>
          <a:xfrm>
            <a:off x="5216174" y="4377120"/>
            <a:ext cx="2808130" cy="341672"/>
          </a:xfrm>
          <a:prstGeom prst="rect">
            <a:avLst/>
          </a:prstGeom>
          <a:noFill/>
          <a:ln/>
        </p:spPr>
        <p:txBody>
          <a:bodyPr wrap="none" lIns="0" tIns="0" rIns="0" bIns="0" rtlCol="0" anchor="t"/>
          <a:lstStyle/>
          <a:p>
            <a:pPr>
              <a:lnSpc>
                <a:spcPts val="2750"/>
              </a:lnSpc>
            </a:pPr>
            <a:r>
              <a:rPr lang="en-US" sz="2200">
                <a:solidFill>
                  <a:srgbClr val="484237"/>
                </a:solidFill>
                <a:latin typeface="Gelasio Semi Bold"/>
                <a:cs typeface="Gelasio Semi Bold"/>
              </a:rPr>
              <a:t>-  General prediction</a:t>
            </a:r>
            <a:endParaRPr lang="en-US"/>
          </a:p>
        </p:txBody>
      </p:sp>
      <p:sp>
        <p:nvSpPr>
          <p:cNvPr id="11" name="Text 1">
            <a:extLst>
              <a:ext uri="{FF2B5EF4-FFF2-40B4-BE49-F238E27FC236}">
                <a16:creationId xmlns:a16="http://schemas.microsoft.com/office/drawing/2014/main" id="{A3B1F6CF-B9AC-6C09-ECBC-5A317797EC47}"/>
              </a:ext>
            </a:extLst>
          </p:cNvPr>
          <p:cNvSpPr/>
          <p:nvPr/>
        </p:nvSpPr>
        <p:spPr>
          <a:xfrm>
            <a:off x="5216174" y="5372476"/>
            <a:ext cx="2205121" cy="341672"/>
          </a:xfrm>
          <a:prstGeom prst="rect">
            <a:avLst/>
          </a:prstGeom>
          <a:noFill/>
          <a:ln/>
        </p:spPr>
        <p:txBody>
          <a:bodyPr wrap="none" lIns="0" tIns="0" rIns="0" bIns="0" rtlCol="0" anchor="t"/>
          <a:lstStyle/>
          <a:p>
            <a:pPr>
              <a:lnSpc>
                <a:spcPts val="2750"/>
              </a:lnSpc>
            </a:pPr>
            <a:r>
              <a:rPr lang="en-US" sz="2200">
                <a:solidFill>
                  <a:srgbClr val="484237"/>
                </a:solidFill>
                <a:latin typeface="Gelasio Semi Bold"/>
                <a:cs typeface="Gelasio Semi Bold"/>
              </a:rPr>
              <a:t>-  Lacks nuance</a:t>
            </a:r>
            <a:endParaRPr lang="en-US"/>
          </a:p>
        </p:txBody>
      </p:sp>
    </p:spTree>
    <p:extLst>
      <p:ext uri="{BB962C8B-B14F-4D97-AF65-F5344CB8AC3E}">
        <p14:creationId xmlns:p14="http://schemas.microsoft.com/office/powerpoint/2010/main" val="3845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1"/>
          <p:cNvSpPr/>
          <p:nvPr/>
        </p:nvSpPr>
        <p:spPr>
          <a:xfrm>
            <a:off x="918141" y="2103743"/>
            <a:ext cx="3656042" cy="354330"/>
          </a:xfrm>
          <a:prstGeom prst="rect">
            <a:avLst/>
          </a:prstGeom>
          <a:noFill/>
          <a:ln/>
        </p:spPr>
        <p:txBody>
          <a:bodyPr wrap="none" lIns="0" tIns="0" rIns="0" bIns="0" rtlCol="0" anchor="t"/>
          <a:lstStyle/>
          <a:p>
            <a:pPr>
              <a:lnSpc>
                <a:spcPts val="2750"/>
              </a:lnSpc>
            </a:pPr>
            <a:r>
              <a:rPr lang="en-US" sz="2200">
                <a:solidFill>
                  <a:srgbClr val="484237"/>
                </a:solidFill>
                <a:latin typeface="Gelasio Semi Bold"/>
                <a:cs typeface="Gelasio Semi Bold"/>
              </a:rPr>
              <a:t>Why is a climber good?</a:t>
            </a:r>
            <a:endParaRPr lang="en-US"/>
          </a:p>
        </p:txBody>
      </p:sp>
      <p:sp>
        <p:nvSpPr>
          <p:cNvPr id="9" name="Text 0">
            <a:extLst>
              <a:ext uri="{FF2B5EF4-FFF2-40B4-BE49-F238E27FC236}">
                <a16:creationId xmlns:a16="http://schemas.microsoft.com/office/drawing/2014/main" id="{1F1131EA-8CD1-EEBD-C972-5ADB6486E99F}"/>
              </a:ext>
            </a:extLst>
          </p:cNvPr>
          <p:cNvSpPr/>
          <p:nvPr/>
        </p:nvSpPr>
        <p:spPr>
          <a:xfrm>
            <a:off x="917384" y="682273"/>
            <a:ext cx="9492936" cy="708779"/>
          </a:xfrm>
          <a:prstGeom prst="rect">
            <a:avLst/>
          </a:prstGeom>
          <a:noFill/>
          <a:ln/>
        </p:spPr>
        <p:txBody>
          <a:bodyPr wrap="none" lIns="0" tIns="0" rIns="0" bIns="0" rtlCol="0" anchor="t"/>
          <a:lstStyle/>
          <a:p>
            <a:pPr>
              <a:lnSpc>
                <a:spcPts val="5550"/>
              </a:lnSpc>
            </a:pPr>
            <a:r>
              <a:rPr lang="en-US" sz="5000">
                <a:solidFill>
                  <a:srgbClr val="484237"/>
                </a:solidFill>
                <a:latin typeface="Gelasio Semi Bold"/>
                <a:cs typeface="Gelasio Semi Bold"/>
              </a:rPr>
              <a:t>Limitations of LR</a:t>
            </a:r>
            <a:endParaRPr lang="en-US" sz="5000"/>
          </a:p>
        </p:txBody>
      </p:sp>
      <p:sp>
        <p:nvSpPr>
          <p:cNvPr id="10" name="Text 1">
            <a:extLst>
              <a:ext uri="{FF2B5EF4-FFF2-40B4-BE49-F238E27FC236}">
                <a16:creationId xmlns:a16="http://schemas.microsoft.com/office/drawing/2014/main" id="{28FF7E04-156D-84A2-7CB2-03D553CE2143}"/>
              </a:ext>
            </a:extLst>
          </p:cNvPr>
          <p:cNvSpPr/>
          <p:nvPr/>
        </p:nvSpPr>
        <p:spPr>
          <a:xfrm>
            <a:off x="5238168" y="2103743"/>
            <a:ext cx="3656042" cy="354330"/>
          </a:xfrm>
          <a:prstGeom prst="rect">
            <a:avLst/>
          </a:prstGeom>
          <a:noFill/>
          <a:ln/>
        </p:spPr>
        <p:txBody>
          <a:bodyPr wrap="none" lIns="0" tIns="0" rIns="0" bIns="0" rtlCol="0" anchor="t"/>
          <a:lstStyle/>
          <a:p>
            <a:pPr>
              <a:lnSpc>
                <a:spcPts val="2750"/>
              </a:lnSpc>
            </a:pPr>
            <a:r>
              <a:rPr lang="en-US" sz="2200">
                <a:solidFill>
                  <a:srgbClr val="484237"/>
                </a:solidFill>
                <a:latin typeface="Gelasio Semi Bold"/>
                <a:cs typeface="Gelasio Semi Bold"/>
              </a:rPr>
              <a:t>When is a climber good?</a:t>
            </a:r>
            <a:endParaRPr lang="en-US"/>
          </a:p>
        </p:txBody>
      </p:sp>
      <p:sp>
        <p:nvSpPr>
          <p:cNvPr id="14" name="Text 1">
            <a:extLst>
              <a:ext uri="{FF2B5EF4-FFF2-40B4-BE49-F238E27FC236}">
                <a16:creationId xmlns:a16="http://schemas.microsoft.com/office/drawing/2014/main" id="{10BB17C9-4166-BF5F-1275-F35C9FE6D2DB}"/>
              </a:ext>
            </a:extLst>
          </p:cNvPr>
          <p:cNvSpPr/>
          <p:nvPr/>
        </p:nvSpPr>
        <p:spPr>
          <a:xfrm>
            <a:off x="5216175" y="3381764"/>
            <a:ext cx="2205121" cy="341672"/>
          </a:xfrm>
          <a:prstGeom prst="rect">
            <a:avLst/>
          </a:prstGeom>
          <a:noFill/>
          <a:ln/>
        </p:spPr>
        <p:txBody>
          <a:bodyPr wrap="none" lIns="0" tIns="0" rIns="0" bIns="0" rtlCol="0" anchor="t"/>
          <a:lstStyle/>
          <a:p>
            <a:pPr>
              <a:lnSpc>
                <a:spcPts val="2750"/>
              </a:lnSpc>
            </a:pPr>
            <a:r>
              <a:rPr lang="en-US" sz="2200">
                <a:solidFill>
                  <a:srgbClr val="484237"/>
                </a:solidFill>
                <a:latin typeface="Gelasio Semi Bold"/>
                <a:cs typeface="Gelasio Semi Bold"/>
              </a:rPr>
              <a:t>-  Accuracy: 0.723</a:t>
            </a:r>
            <a:endParaRPr lang="en-US"/>
          </a:p>
        </p:txBody>
      </p:sp>
      <p:sp>
        <p:nvSpPr>
          <p:cNvPr id="18" name="Rounded Rectangle 17">
            <a:extLst>
              <a:ext uri="{FF2B5EF4-FFF2-40B4-BE49-F238E27FC236}">
                <a16:creationId xmlns:a16="http://schemas.microsoft.com/office/drawing/2014/main" id="{BBAB1A8E-A0E4-6AED-8D56-6048986E4BE2}"/>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C1CB0206-B453-4290-BBF2-8B5548516400}"/>
              </a:ext>
            </a:extLst>
          </p:cNvPr>
          <p:cNvGrpSpPr/>
          <p:nvPr/>
        </p:nvGrpSpPr>
        <p:grpSpPr>
          <a:xfrm>
            <a:off x="568459" y="3517080"/>
            <a:ext cx="4088708" cy="3169185"/>
            <a:chOff x="691978" y="4541890"/>
            <a:chExt cx="4088708" cy="3169185"/>
          </a:xfrm>
        </p:grpSpPr>
        <p:pic>
          <p:nvPicPr>
            <p:cNvPr id="2" name="Picture 1" descr="A screenshot of a computer&#10;&#10;Description automatically generated">
              <a:extLst>
                <a:ext uri="{FF2B5EF4-FFF2-40B4-BE49-F238E27FC236}">
                  <a16:creationId xmlns:a16="http://schemas.microsoft.com/office/drawing/2014/main" id="{DE05BB90-C533-A05A-BDAC-689390E222D5}"/>
                </a:ext>
              </a:extLst>
            </p:cNvPr>
            <p:cNvPicPr>
              <a:picLocks noChangeAspect="1"/>
            </p:cNvPicPr>
            <p:nvPr/>
          </p:nvPicPr>
          <p:blipFill>
            <a:blip r:embed="rId5"/>
            <a:srcRect r="76048" b="169"/>
            <a:stretch/>
          </p:blipFill>
          <p:spPr>
            <a:xfrm>
              <a:off x="691978" y="4541890"/>
              <a:ext cx="2242808" cy="3169185"/>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81DFA699-8933-1D9B-895A-5A86CD1FCCA4}"/>
                </a:ext>
              </a:extLst>
            </p:cNvPr>
            <p:cNvPicPr>
              <a:picLocks noChangeAspect="1"/>
            </p:cNvPicPr>
            <p:nvPr/>
          </p:nvPicPr>
          <p:blipFill>
            <a:blip r:embed="rId6"/>
            <a:stretch>
              <a:fillRect/>
            </a:stretch>
          </p:blipFill>
          <p:spPr>
            <a:xfrm>
              <a:off x="2865173" y="4577410"/>
              <a:ext cx="1915513" cy="3128631"/>
            </a:xfrm>
            <a:prstGeom prst="rect">
              <a:avLst/>
            </a:prstGeom>
          </p:spPr>
        </p:pic>
      </p:grpSp>
      <p:sp>
        <p:nvSpPr>
          <p:cNvPr id="16" name="Text 1">
            <a:extLst>
              <a:ext uri="{FF2B5EF4-FFF2-40B4-BE49-F238E27FC236}">
                <a16:creationId xmlns:a16="http://schemas.microsoft.com/office/drawing/2014/main" id="{E8E160F6-805F-5819-A5AA-C2E820FDBE65}"/>
              </a:ext>
            </a:extLst>
          </p:cNvPr>
          <p:cNvSpPr/>
          <p:nvPr/>
        </p:nvSpPr>
        <p:spPr>
          <a:xfrm>
            <a:off x="5216174" y="4377120"/>
            <a:ext cx="2808130" cy="341672"/>
          </a:xfrm>
          <a:prstGeom prst="rect">
            <a:avLst/>
          </a:prstGeom>
          <a:noFill/>
          <a:ln/>
        </p:spPr>
        <p:txBody>
          <a:bodyPr wrap="none" lIns="0" tIns="0" rIns="0" bIns="0" rtlCol="0" anchor="t"/>
          <a:lstStyle/>
          <a:p>
            <a:pPr>
              <a:lnSpc>
                <a:spcPts val="2750"/>
              </a:lnSpc>
            </a:pPr>
            <a:r>
              <a:rPr lang="en-US" sz="2200">
                <a:solidFill>
                  <a:srgbClr val="484237"/>
                </a:solidFill>
                <a:latin typeface="Gelasio Semi Bold"/>
                <a:cs typeface="Gelasio Semi Bold"/>
              </a:rPr>
              <a:t>-  General prediction</a:t>
            </a:r>
            <a:endParaRPr lang="en-US"/>
          </a:p>
        </p:txBody>
      </p:sp>
      <p:sp>
        <p:nvSpPr>
          <p:cNvPr id="17" name="Text 1">
            <a:extLst>
              <a:ext uri="{FF2B5EF4-FFF2-40B4-BE49-F238E27FC236}">
                <a16:creationId xmlns:a16="http://schemas.microsoft.com/office/drawing/2014/main" id="{B4580E93-1AE6-8F8B-96EC-1804ED0EB92D}"/>
              </a:ext>
            </a:extLst>
          </p:cNvPr>
          <p:cNvSpPr/>
          <p:nvPr/>
        </p:nvSpPr>
        <p:spPr>
          <a:xfrm>
            <a:off x="5216174" y="5372476"/>
            <a:ext cx="2205121" cy="341672"/>
          </a:xfrm>
          <a:prstGeom prst="rect">
            <a:avLst/>
          </a:prstGeom>
          <a:noFill/>
          <a:ln/>
        </p:spPr>
        <p:txBody>
          <a:bodyPr wrap="none" lIns="0" tIns="0" rIns="0" bIns="0" rtlCol="0" anchor="t"/>
          <a:lstStyle/>
          <a:p>
            <a:pPr>
              <a:lnSpc>
                <a:spcPts val="2750"/>
              </a:lnSpc>
            </a:pPr>
            <a:r>
              <a:rPr lang="en-US" sz="2200">
                <a:solidFill>
                  <a:srgbClr val="484237"/>
                </a:solidFill>
                <a:latin typeface="Gelasio Semi Bold"/>
                <a:cs typeface="Gelasio Semi Bold"/>
              </a:rPr>
              <a:t>-  Lacks nuance</a:t>
            </a:r>
            <a:endParaRPr lang="en-US"/>
          </a:p>
        </p:txBody>
      </p:sp>
      <p:pic>
        <p:nvPicPr>
          <p:cNvPr id="4" name="Is Ai Mori TOO SHORT for this boulder_ #bouldering #competition #ifsc.mp4">
            <a:hlinkClick r:id="" action="ppaction://media"/>
            <a:extLst>
              <a:ext uri="{FF2B5EF4-FFF2-40B4-BE49-F238E27FC236}">
                <a16:creationId xmlns:a16="http://schemas.microsoft.com/office/drawing/2014/main" id="{A622B625-8721-F78F-3061-0648CB4696D1}"/>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9649345" y="435428"/>
            <a:ext cx="4139292" cy="7358743"/>
          </a:xfrm>
          <a:prstGeom prst="rect">
            <a:avLst/>
          </a:prstGeom>
        </p:spPr>
      </p:pic>
    </p:spTree>
    <p:extLst>
      <p:ext uri="{BB962C8B-B14F-4D97-AF65-F5344CB8AC3E}">
        <p14:creationId xmlns:p14="http://schemas.microsoft.com/office/powerpoint/2010/main" val="3111306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9C7EFAB5-422D-3646-5463-51F1FD01BA69}"/>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 0">
            <a:extLst>
              <a:ext uri="{FF2B5EF4-FFF2-40B4-BE49-F238E27FC236}">
                <a16:creationId xmlns:a16="http://schemas.microsoft.com/office/drawing/2014/main" id="{9B3A2F32-E483-FB6B-3155-5149D9DB96DC}"/>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Intuition</a:t>
            </a:r>
            <a:endParaRPr lang="en-US" sz="5000"/>
          </a:p>
        </p:txBody>
      </p:sp>
      <p:grpSp>
        <p:nvGrpSpPr>
          <p:cNvPr id="2" name="Group 1">
            <a:extLst>
              <a:ext uri="{FF2B5EF4-FFF2-40B4-BE49-F238E27FC236}">
                <a16:creationId xmlns:a16="http://schemas.microsoft.com/office/drawing/2014/main" id="{37BF06FF-D711-1102-E318-A9BC278FE6CE}"/>
              </a:ext>
            </a:extLst>
          </p:cNvPr>
          <p:cNvGrpSpPr/>
          <p:nvPr/>
        </p:nvGrpSpPr>
        <p:grpSpPr>
          <a:xfrm>
            <a:off x="729231" y="2964705"/>
            <a:ext cx="5862484" cy="1515216"/>
            <a:chOff x="729231" y="2964705"/>
            <a:chExt cx="5862484" cy="1515216"/>
          </a:xfrm>
        </p:grpSpPr>
        <p:sp>
          <p:nvSpPr>
            <p:cNvPr id="27" name="Text 0">
              <a:extLst>
                <a:ext uri="{FF2B5EF4-FFF2-40B4-BE49-F238E27FC236}">
                  <a16:creationId xmlns:a16="http://schemas.microsoft.com/office/drawing/2014/main" id="{898B7173-5E31-F90B-9D1E-2BF6D81CEDB4}"/>
                </a:ext>
              </a:extLst>
            </p:cNvPr>
            <p:cNvSpPr/>
            <p:nvPr/>
          </p:nvSpPr>
          <p:spPr>
            <a:xfrm>
              <a:off x="981407" y="3761077"/>
              <a:ext cx="5325390" cy="659368"/>
            </a:xfrm>
            <a:prstGeom prst="rect">
              <a:avLst/>
            </a:prstGeom>
            <a:noFill/>
            <a:ln/>
          </p:spPr>
          <p:txBody>
            <a:bodyPr wrap="none" lIns="0" tIns="0" rIns="0" bIns="0" rtlCol="0" anchor="t"/>
            <a:lstStyle/>
            <a:p>
              <a:pPr algn="ctr"/>
              <a:r>
                <a:rPr lang="en-US" sz="4600">
                  <a:latin typeface="Chalkboard SE" panose="03050602040202020205" pitchFamily="66" charset="77"/>
                  <a:ea typeface="Hack Nerd Font" panose="020B0609030202020204" pitchFamily="49" charset="0"/>
                  <a:cs typeface="Al Bayan Plain" pitchFamily="2" charset="-78"/>
                </a:rPr>
                <a:t>3.65 1.20 2.60 0.59</a:t>
              </a:r>
              <a:endParaRPr lang="en-US" sz="4600">
                <a:latin typeface="Chalkboard SE" panose="03050602040202020205" pitchFamily="66" charset="77"/>
                <a:ea typeface="Hack Nerd Font" panose="020B0609030202020204" pitchFamily="49" charset="0"/>
                <a:cs typeface="Hack Nerd Font" panose="020B0609030202020204" pitchFamily="49" charset="0"/>
              </a:endParaRPr>
            </a:p>
            <a:p>
              <a:pPr algn="ctr">
                <a:lnSpc>
                  <a:spcPts val="5150"/>
                </a:lnSpc>
              </a:pPr>
              <a:endParaRPr lang="en-US" sz="4600">
                <a:latin typeface="Chalkboard SE" panose="03050602040202020205" pitchFamily="66" charset="77"/>
                <a:ea typeface="Hack Nerd Font" panose="020B0609030202020204" pitchFamily="49" charset="0"/>
                <a:cs typeface="Al Bayan Plain" pitchFamily="2" charset="-78"/>
              </a:endParaRPr>
            </a:p>
          </p:txBody>
        </p:sp>
        <p:sp>
          <p:nvSpPr>
            <p:cNvPr id="29" name="Rounded Rectangle 28">
              <a:extLst>
                <a:ext uri="{FF2B5EF4-FFF2-40B4-BE49-F238E27FC236}">
                  <a16:creationId xmlns:a16="http://schemas.microsoft.com/office/drawing/2014/main" id="{394680D7-297D-2E2D-0F21-CC7519F67C76}"/>
                </a:ext>
              </a:extLst>
            </p:cNvPr>
            <p:cNvSpPr/>
            <p:nvPr/>
          </p:nvSpPr>
          <p:spPr>
            <a:xfrm>
              <a:off x="6545996" y="3714238"/>
              <a:ext cx="45719" cy="730243"/>
            </a:xfrm>
            <a:prstGeom prst="roundRect">
              <a:avLst/>
            </a:prstGeom>
            <a:solidFill>
              <a:schemeClr val="tx1"/>
            </a:solidFill>
            <a:ln cap="rn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D390FA14-87BA-D9C6-F0FC-4CC4EFFBA27A}"/>
                </a:ext>
              </a:extLst>
            </p:cNvPr>
            <p:cNvSpPr/>
            <p:nvPr/>
          </p:nvSpPr>
          <p:spPr>
            <a:xfrm>
              <a:off x="729231" y="3749678"/>
              <a:ext cx="45719" cy="730243"/>
            </a:xfrm>
            <a:prstGeom prst="roundRect">
              <a:avLst/>
            </a:prstGeom>
            <a:solidFill>
              <a:schemeClr val="tx1"/>
            </a:solidFill>
            <a:ln cap="rn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 1">
              <a:extLst>
                <a:ext uri="{FF2B5EF4-FFF2-40B4-BE49-F238E27FC236}">
                  <a16:creationId xmlns:a16="http://schemas.microsoft.com/office/drawing/2014/main" id="{4C12E19C-F1B2-4B2F-F69D-963FCB38CC9E}"/>
                </a:ext>
              </a:extLst>
            </p:cNvPr>
            <p:cNvSpPr/>
            <p:nvPr/>
          </p:nvSpPr>
          <p:spPr>
            <a:xfrm>
              <a:off x="2465562" y="2964705"/>
              <a:ext cx="2357079" cy="408600"/>
            </a:xfrm>
            <a:prstGeom prst="rect">
              <a:avLst/>
            </a:prstGeom>
            <a:noFill/>
            <a:ln/>
          </p:spPr>
          <p:txBody>
            <a:bodyPr wrap="none" lIns="0" tIns="0" rIns="0" bIns="0" rtlCol="0" anchor="t"/>
            <a:lstStyle/>
            <a:p>
              <a:pPr marL="0" indent="0" algn="ctr">
                <a:lnSpc>
                  <a:spcPts val="2750"/>
                </a:lnSpc>
                <a:buNone/>
              </a:pPr>
              <a:r>
                <a:rPr lang="en-US" sz="3000">
                  <a:solidFill>
                    <a:srgbClr val="484237"/>
                  </a:solidFill>
                  <a:latin typeface="Gelasio Semi Bold"/>
                  <a:cs typeface="Gelasio Semi Bold"/>
                </a:rPr>
                <a:t>Problem</a:t>
              </a:r>
              <a:endParaRPr lang="en-US" sz="3000">
                <a:latin typeface="Gelasio Semi Bold"/>
                <a:cs typeface="Gelasio Semi Bold"/>
              </a:endParaRPr>
            </a:p>
          </p:txBody>
        </p:sp>
      </p:grpSp>
      <p:grpSp>
        <p:nvGrpSpPr>
          <p:cNvPr id="3" name="Group 2">
            <a:extLst>
              <a:ext uri="{FF2B5EF4-FFF2-40B4-BE49-F238E27FC236}">
                <a16:creationId xmlns:a16="http://schemas.microsoft.com/office/drawing/2014/main" id="{6890B19E-D51C-D13B-ADC2-14B4A3BE21D2}"/>
              </a:ext>
            </a:extLst>
          </p:cNvPr>
          <p:cNvGrpSpPr/>
          <p:nvPr/>
        </p:nvGrpSpPr>
        <p:grpSpPr>
          <a:xfrm>
            <a:off x="7476429" y="1788112"/>
            <a:ext cx="2357079" cy="3964275"/>
            <a:chOff x="7476429" y="1788112"/>
            <a:chExt cx="2357079" cy="3964275"/>
          </a:xfrm>
        </p:grpSpPr>
        <p:sp>
          <p:nvSpPr>
            <p:cNvPr id="24" name="TextBox 23">
              <a:extLst>
                <a:ext uri="{FF2B5EF4-FFF2-40B4-BE49-F238E27FC236}">
                  <a16:creationId xmlns:a16="http://schemas.microsoft.com/office/drawing/2014/main" id="{F9D47059-D051-FE8F-8F45-E772D84A5BA7}"/>
                </a:ext>
              </a:extLst>
            </p:cNvPr>
            <p:cNvSpPr txBox="1"/>
            <p:nvPr/>
          </p:nvSpPr>
          <p:spPr>
            <a:xfrm>
              <a:off x="7815533" y="2793213"/>
              <a:ext cx="1756229" cy="2759730"/>
            </a:xfrm>
            <a:prstGeom prst="rect">
              <a:avLst/>
            </a:prstGeom>
            <a:noFill/>
          </p:spPr>
          <p:txBody>
            <a:bodyPr wrap="square">
              <a:spAutoFit/>
            </a:bodyPr>
            <a:lstStyle/>
            <a:p>
              <a:pPr>
                <a:lnSpc>
                  <a:spcPts val="5150"/>
                </a:lnSpc>
              </a:pPr>
              <a:r>
                <a:rPr lang="en-US" sz="4600">
                  <a:latin typeface="Chalkboard SE" panose="03050602040202020205" pitchFamily="66" charset="77"/>
                  <a:ea typeface="Hack Nerd Font" panose="020B0609030202020204" pitchFamily="49" charset="0"/>
                  <a:cs typeface="Al Bayan Plain" pitchFamily="2" charset="-78"/>
                </a:rPr>
                <a:t> 0.24</a:t>
              </a:r>
            </a:p>
            <a:p>
              <a:pPr>
                <a:lnSpc>
                  <a:spcPts val="5150"/>
                </a:lnSpc>
              </a:pPr>
              <a:r>
                <a:rPr lang="en-US" sz="4600">
                  <a:latin typeface="Chalkboard SE" panose="03050602040202020205" pitchFamily="66" charset="77"/>
                  <a:ea typeface="Hack Nerd Font" panose="020B0609030202020204" pitchFamily="49" charset="0"/>
                  <a:cs typeface="Al Bayan Plain" pitchFamily="2" charset="-78"/>
                </a:rPr>
                <a:t>-2.45</a:t>
              </a:r>
            </a:p>
            <a:p>
              <a:pPr>
                <a:lnSpc>
                  <a:spcPts val="5150"/>
                </a:lnSpc>
              </a:pPr>
              <a:r>
                <a:rPr lang="en-US" sz="4600">
                  <a:latin typeface="Chalkboard SE" panose="03050602040202020205" pitchFamily="66" charset="77"/>
                  <a:ea typeface="Hack Nerd Font" panose="020B0609030202020204" pitchFamily="49" charset="0"/>
                  <a:cs typeface="Al Bayan Plain" pitchFamily="2" charset="-78"/>
                </a:rPr>
                <a:t> 1.82</a:t>
              </a:r>
            </a:p>
            <a:p>
              <a:pPr>
                <a:lnSpc>
                  <a:spcPts val="5150"/>
                </a:lnSpc>
              </a:pPr>
              <a:r>
                <a:rPr lang="en-US" sz="4600">
                  <a:latin typeface="Chalkboard SE" panose="03050602040202020205" pitchFamily="66" charset="77"/>
                  <a:ea typeface="Hack Nerd Font" panose="020B0609030202020204" pitchFamily="49" charset="0"/>
                  <a:cs typeface="Al Bayan Plain" pitchFamily="2" charset="-78"/>
                </a:rPr>
                <a:t>-3.30</a:t>
              </a:r>
            </a:p>
          </p:txBody>
        </p:sp>
        <p:sp>
          <p:nvSpPr>
            <p:cNvPr id="30" name="Rounded Rectangle 29">
              <a:extLst>
                <a:ext uri="{FF2B5EF4-FFF2-40B4-BE49-F238E27FC236}">
                  <a16:creationId xmlns:a16="http://schemas.microsoft.com/office/drawing/2014/main" id="{D8587A4A-18CF-616C-DFF6-A040AA441612}"/>
                </a:ext>
              </a:extLst>
            </p:cNvPr>
            <p:cNvSpPr/>
            <p:nvPr/>
          </p:nvSpPr>
          <p:spPr>
            <a:xfrm rot="5400000">
              <a:off x="8632111" y="2160311"/>
              <a:ext cx="45719" cy="912641"/>
            </a:xfrm>
            <a:prstGeom prst="roundRect">
              <a:avLst/>
            </a:prstGeom>
            <a:solidFill>
              <a:schemeClr val="tx1"/>
            </a:solidFill>
            <a:ln cap="rn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F87F3EF6-7276-5968-B34E-85A9FF371AD6}"/>
                </a:ext>
              </a:extLst>
            </p:cNvPr>
            <p:cNvSpPr/>
            <p:nvPr/>
          </p:nvSpPr>
          <p:spPr>
            <a:xfrm rot="5400000">
              <a:off x="8632109" y="5273206"/>
              <a:ext cx="45721" cy="912641"/>
            </a:xfrm>
            <a:prstGeom prst="roundRect">
              <a:avLst/>
            </a:prstGeom>
            <a:solidFill>
              <a:schemeClr val="tx1"/>
            </a:solidFill>
            <a:ln cap="rn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 1">
              <a:extLst>
                <a:ext uri="{FF2B5EF4-FFF2-40B4-BE49-F238E27FC236}">
                  <a16:creationId xmlns:a16="http://schemas.microsoft.com/office/drawing/2014/main" id="{1A7C1594-9599-A2BB-9980-5BB0F54A4B15}"/>
                </a:ext>
              </a:extLst>
            </p:cNvPr>
            <p:cNvSpPr/>
            <p:nvPr/>
          </p:nvSpPr>
          <p:spPr>
            <a:xfrm>
              <a:off x="7476429" y="1788112"/>
              <a:ext cx="2357079" cy="408600"/>
            </a:xfrm>
            <a:prstGeom prst="rect">
              <a:avLst/>
            </a:prstGeom>
            <a:noFill/>
            <a:ln/>
          </p:spPr>
          <p:txBody>
            <a:bodyPr wrap="none" lIns="0" tIns="0" rIns="0" bIns="0" rtlCol="0" anchor="t"/>
            <a:lstStyle/>
            <a:p>
              <a:pPr marL="0" indent="0" algn="ctr">
                <a:lnSpc>
                  <a:spcPts val="2750"/>
                </a:lnSpc>
                <a:buNone/>
              </a:pPr>
              <a:r>
                <a:rPr lang="en-US" sz="3000">
                  <a:solidFill>
                    <a:srgbClr val="484237"/>
                  </a:solidFill>
                  <a:latin typeface="Gelasio Semi Bold"/>
                  <a:cs typeface="Gelasio Semi Bold"/>
                </a:rPr>
                <a:t>Climber</a:t>
              </a:r>
              <a:endParaRPr lang="en-US" sz="3000">
                <a:latin typeface="Gelasio Semi Bold"/>
                <a:cs typeface="Gelasio Semi Bold"/>
              </a:endParaRPr>
            </a:p>
          </p:txBody>
        </p:sp>
      </p:grpSp>
      <p:grpSp>
        <p:nvGrpSpPr>
          <p:cNvPr id="4" name="Group 3">
            <a:extLst>
              <a:ext uri="{FF2B5EF4-FFF2-40B4-BE49-F238E27FC236}">
                <a16:creationId xmlns:a16="http://schemas.microsoft.com/office/drawing/2014/main" id="{D64F63C7-3A2C-5835-D215-D28BF7435FE4}"/>
              </a:ext>
            </a:extLst>
          </p:cNvPr>
          <p:cNvGrpSpPr/>
          <p:nvPr/>
        </p:nvGrpSpPr>
        <p:grpSpPr>
          <a:xfrm>
            <a:off x="7163552" y="2639491"/>
            <a:ext cx="6166894" cy="1983138"/>
            <a:chOff x="7163552" y="2639491"/>
            <a:chExt cx="6166894" cy="1983138"/>
          </a:xfrm>
        </p:grpSpPr>
        <p:sp>
          <p:nvSpPr>
            <p:cNvPr id="33" name="Oval 32">
              <a:extLst>
                <a:ext uri="{FF2B5EF4-FFF2-40B4-BE49-F238E27FC236}">
                  <a16:creationId xmlns:a16="http://schemas.microsoft.com/office/drawing/2014/main" id="{AC26B6E7-9044-D2EE-9721-4140DB817162}"/>
                </a:ext>
              </a:extLst>
            </p:cNvPr>
            <p:cNvSpPr/>
            <p:nvPr/>
          </p:nvSpPr>
          <p:spPr>
            <a:xfrm>
              <a:off x="7163552" y="3993160"/>
              <a:ext cx="205993" cy="199534"/>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E6BABBDF-56B8-DE38-CCDC-E7BF715704D0}"/>
                </a:ext>
              </a:extLst>
            </p:cNvPr>
            <p:cNvSpPr/>
            <p:nvPr/>
          </p:nvSpPr>
          <p:spPr>
            <a:xfrm>
              <a:off x="10111618" y="3977782"/>
              <a:ext cx="595899" cy="11824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a:extLst>
                <a:ext uri="{FF2B5EF4-FFF2-40B4-BE49-F238E27FC236}">
                  <a16:creationId xmlns:a16="http://schemas.microsoft.com/office/drawing/2014/main" id="{9FEDAD1B-0CFE-F169-EA0B-2931CDF3E2E8}"/>
                </a:ext>
              </a:extLst>
            </p:cNvPr>
            <p:cNvSpPr/>
            <p:nvPr/>
          </p:nvSpPr>
          <p:spPr>
            <a:xfrm>
              <a:off x="10111618" y="4263399"/>
              <a:ext cx="595899" cy="11824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 1">
              <a:extLst>
                <a:ext uri="{FF2B5EF4-FFF2-40B4-BE49-F238E27FC236}">
                  <a16:creationId xmlns:a16="http://schemas.microsoft.com/office/drawing/2014/main" id="{C6ED820D-DDF5-389E-1560-4A20EED290D8}"/>
                </a:ext>
              </a:extLst>
            </p:cNvPr>
            <p:cNvSpPr/>
            <p:nvPr/>
          </p:nvSpPr>
          <p:spPr>
            <a:xfrm>
              <a:off x="10973367" y="2639491"/>
              <a:ext cx="2357079" cy="408600"/>
            </a:xfrm>
            <a:prstGeom prst="rect">
              <a:avLst/>
            </a:prstGeom>
            <a:noFill/>
            <a:ln/>
          </p:spPr>
          <p:txBody>
            <a:bodyPr wrap="none" lIns="0" tIns="0" rIns="0" bIns="0" rtlCol="0" anchor="t"/>
            <a:lstStyle/>
            <a:p>
              <a:pPr marL="0" indent="0" algn="ctr">
                <a:lnSpc>
                  <a:spcPts val="2750"/>
                </a:lnSpc>
                <a:buNone/>
              </a:pPr>
              <a:r>
                <a:rPr lang="en-US" sz="3000">
                  <a:solidFill>
                    <a:srgbClr val="484237"/>
                  </a:solidFill>
                  <a:latin typeface="Gelasio Semi Bold"/>
                  <a:cs typeface="Gelasio Semi Bold"/>
                </a:rPr>
                <a:t>Prediction</a:t>
              </a:r>
              <a:endParaRPr lang="en-US" sz="3000">
                <a:latin typeface="Gelasio Semi Bold"/>
                <a:cs typeface="Gelasio Semi Bold"/>
              </a:endParaRPr>
            </a:p>
          </p:txBody>
        </p:sp>
        <p:sp>
          <p:nvSpPr>
            <p:cNvPr id="42" name="TextBox 41">
              <a:extLst>
                <a:ext uri="{FF2B5EF4-FFF2-40B4-BE49-F238E27FC236}">
                  <a16:creationId xmlns:a16="http://schemas.microsoft.com/office/drawing/2014/main" id="{54B9B9E7-C30E-4568-F1DF-A6C9266354E4}"/>
                </a:ext>
              </a:extLst>
            </p:cNvPr>
            <p:cNvSpPr txBox="1"/>
            <p:nvPr/>
          </p:nvSpPr>
          <p:spPr>
            <a:xfrm>
              <a:off x="11273793" y="3606966"/>
              <a:ext cx="1756229" cy="1015663"/>
            </a:xfrm>
            <a:prstGeom prst="rect">
              <a:avLst/>
            </a:prstGeom>
            <a:noFill/>
          </p:spPr>
          <p:txBody>
            <a:bodyPr wrap="square">
              <a:spAutoFit/>
            </a:bodyPr>
            <a:lstStyle/>
            <a:p>
              <a:r>
                <a:rPr lang="en-US" sz="6000">
                  <a:latin typeface="Chalkboard SE" panose="03050602040202020205" pitchFamily="66" charset="77"/>
                  <a:ea typeface="Hack Nerd Font" panose="020B0609030202020204" pitchFamily="49" charset="0"/>
                  <a:cs typeface="Al Bayan Plain" pitchFamily="2" charset="-78"/>
                </a:rPr>
                <a:t>0.72</a:t>
              </a:r>
              <a:endParaRPr lang="en-US" sz="600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067FB3-2CB5-9ABB-AB48-9081A21649D2}"/>
            </a:ext>
          </a:extLst>
        </p:cNvPr>
        <p:cNvGrpSpPr/>
        <p:nvPr/>
      </p:nvGrpSpPr>
      <p:grpSpPr>
        <a:xfrm>
          <a:off x="0" y="0"/>
          <a:ext cx="0" cy="0"/>
          <a:chOff x="0" y="0"/>
          <a:chExt cx="0" cy="0"/>
        </a:xfrm>
      </p:grpSpPr>
      <p:sp>
        <p:nvSpPr>
          <p:cNvPr id="16" name="Rounded Rectangle 15">
            <a:extLst>
              <a:ext uri="{FF2B5EF4-FFF2-40B4-BE49-F238E27FC236}">
                <a16:creationId xmlns:a16="http://schemas.microsoft.com/office/drawing/2014/main" id="{735F4269-5D8A-5CE0-5B35-5366AC79B6AF}"/>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0">
            <a:extLst>
              <a:ext uri="{FF2B5EF4-FFF2-40B4-BE49-F238E27FC236}">
                <a16:creationId xmlns:a16="http://schemas.microsoft.com/office/drawing/2014/main" id="{E0C523E0-68FF-F68B-1156-6DB7EDB2F949}"/>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Probabilistic Matrix Factorization</a:t>
            </a:r>
            <a:endParaRPr lang="en-US" sz="5000"/>
          </a:p>
        </p:txBody>
      </p:sp>
      <p:sp>
        <p:nvSpPr>
          <p:cNvPr id="21" name="Text 10">
            <a:extLst>
              <a:ext uri="{FF2B5EF4-FFF2-40B4-BE49-F238E27FC236}">
                <a16:creationId xmlns:a16="http://schemas.microsoft.com/office/drawing/2014/main" id="{17632BB4-0056-058A-579D-BDFA3C446859}"/>
              </a:ext>
            </a:extLst>
          </p:cNvPr>
          <p:cNvSpPr/>
          <p:nvPr/>
        </p:nvSpPr>
        <p:spPr>
          <a:xfrm>
            <a:off x="2107606" y="2215492"/>
            <a:ext cx="1856732" cy="329565"/>
          </a:xfrm>
          <a:prstGeom prst="rect">
            <a:avLst/>
          </a:prstGeom>
          <a:noFill/>
          <a:ln/>
        </p:spPr>
        <p:txBody>
          <a:bodyPr wrap="none" lIns="0" tIns="0" rIns="0" bIns="0" rtlCol="0" anchor="t"/>
          <a:lstStyle/>
          <a:p>
            <a:pPr marL="0" indent="0" algn="ctr">
              <a:lnSpc>
                <a:spcPts val="2550"/>
              </a:lnSpc>
              <a:buNone/>
            </a:pPr>
            <a:r>
              <a:rPr lang="en-US" sz="2050">
                <a:solidFill>
                  <a:srgbClr val="746558"/>
                </a:solidFill>
                <a:latin typeface="Gelasio Semi Bold" pitchFamily="34" charset="0"/>
                <a:ea typeface="Gelasio Semi Bold" pitchFamily="34" charset="-122"/>
                <a:cs typeface="Gelasio Semi Bold" pitchFamily="34" charset="-120"/>
              </a:rPr>
              <a:t>Climbers</a:t>
            </a:r>
            <a:endParaRPr lang="en-US" sz="2050"/>
          </a:p>
        </p:txBody>
      </p:sp>
      <p:sp>
        <p:nvSpPr>
          <p:cNvPr id="22" name="Text 10">
            <a:extLst>
              <a:ext uri="{FF2B5EF4-FFF2-40B4-BE49-F238E27FC236}">
                <a16:creationId xmlns:a16="http://schemas.microsoft.com/office/drawing/2014/main" id="{CC4F393D-1A24-7B61-4F35-9C1FD672E9F3}"/>
              </a:ext>
            </a:extLst>
          </p:cNvPr>
          <p:cNvSpPr/>
          <p:nvPr/>
        </p:nvSpPr>
        <p:spPr>
          <a:xfrm rot="16200000">
            <a:off x="-344964" y="4557474"/>
            <a:ext cx="1856732" cy="329565"/>
          </a:xfrm>
          <a:prstGeom prst="rect">
            <a:avLst/>
          </a:prstGeom>
          <a:noFill/>
          <a:ln/>
        </p:spPr>
        <p:txBody>
          <a:bodyPr wrap="none" lIns="0" tIns="0" rIns="0" bIns="0" rtlCol="0" anchor="t"/>
          <a:lstStyle/>
          <a:p>
            <a:pPr marL="0" indent="0" algn="ctr">
              <a:lnSpc>
                <a:spcPts val="2550"/>
              </a:lnSpc>
              <a:buNone/>
            </a:pPr>
            <a:r>
              <a:rPr lang="en-US" sz="2050">
                <a:solidFill>
                  <a:srgbClr val="746558"/>
                </a:solidFill>
                <a:latin typeface="Gelasio Semi Bold" pitchFamily="34" charset="0"/>
                <a:ea typeface="Gelasio Semi Bold" pitchFamily="34" charset="-122"/>
                <a:cs typeface="Gelasio Semi Bold" pitchFamily="34" charset="-120"/>
              </a:rPr>
              <a:t>Problems</a:t>
            </a:r>
            <a:endParaRPr lang="en-US" sz="2050"/>
          </a:p>
        </p:txBody>
      </p:sp>
      <p:sp>
        <p:nvSpPr>
          <p:cNvPr id="24" name="Right Arrow 23">
            <a:extLst>
              <a:ext uri="{FF2B5EF4-FFF2-40B4-BE49-F238E27FC236}">
                <a16:creationId xmlns:a16="http://schemas.microsoft.com/office/drawing/2014/main" id="{1104F1FB-3778-0528-1123-AD18825737BE}"/>
              </a:ext>
            </a:extLst>
          </p:cNvPr>
          <p:cNvSpPr/>
          <p:nvPr/>
        </p:nvSpPr>
        <p:spPr>
          <a:xfrm>
            <a:off x="5354561" y="4570004"/>
            <a:ext cx="778227" cy="375138"/>
          </a:xfrm>
          <a:prstGeom prst="rightArrow">
            <a:avLst/>
          </a:prstGeom>
          <a:solidFill>
            <a:srgbClr val="48423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Multiply 32">
            <a:extLst>
              <a:ext uri="{FF2B5EF4-FFF2-40B4-BE49-F238E27FC236}">
                <a16:creationId xmlns:a16="http://schemas.microsoft.com/office/drawing/2014/main" id="{3E13F211-4CDC-D298-0A7B-DECD203B73C7}"/>
              </a:ext>
            </a:extLst>
          </p:cNvPr>
          <p:cNvSpPr/>
          <p:nvPr/>
        </p:nvSpPr>
        <p:spPr>
          <a:xfrm>
            <a:off x="8606711" y="4506845"/>
            <a:ext cx="347894" cy="465596"/>
          </a:xfrm>
          <a:prstGeom prst="mathMultiply">
            <a:avLst/>
          </a:prstGeom>
          <a:solidFill>
            <a:srgbClr val="48423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 10">
            <a:extLst>
              <a:ext uri="{FF2B5EF4-FFF2-40B4-BE49-F238E27FC236}">
                <a16:creationId xmlns:a16="http://schemas.microsoft.com/office/drawing/2014/main" id="{3C8B6047-8946-5848-B1AA-CF35CD988342}"/>
              </a:ext>
            </a:extLst>
          </p:cNvPr>
          <p:cNvSpPr/>
          <p:nvPr/>
        </p:nvSpPr>
        <p:spPr>
          <a:xfrm rot="16200000">
            <a:off x="5584073" y="4638018"/>
            <a:ext cx="1856732" cy="329565"/>
          </a:xfrm>
          <a:prstGeom prst="rect">
            <a:avLst/>
          </a:prstGeom>
          <a:noFill/>
          <a:ln/>
        </p:spPr>
        <p:txBody>
          <a:bodyPr wrap="none" lIns="0" tIns="0" rIns="0" bIns="0" rtlCol="0" anchor="t"/>
          <a:lstStyle/>
          <a:p>
            <a:pPr marL="0" indent="0" algn="ctr">
              <a:lnSpc>
                <a:spcPts val="2550"/>
              </a:lnSpc>
              <a:buNone/>
            </a:pPr>
            <a:r>
              <a:rPr lang="en-US" sz="2050">
                <a:solidFill>
                  <a:srgbClr val="746558"/>
                </a:solidFill>
                <a:latin typeface="Gelasio Semi Bold" pitchFamily="34" charset="0"/>
                <a:ea typeface="Gelasio Semi Bold" pitchFamily="34" charset="-122"/>
                <a:cs typeface="Gelasio Semi Bold" pitchFamily="34" charset="-120"/>
              </a:rPr>
              <a:t>Problems</a:t>
            </a:r>
            <a:endParaRPr lang="en-US" sz="2050"/>
          </a:p>
        </p:txBody>
      </p:sp>
      <p:sp>
        <p:nvSpPr>
          <p:cNvPr id="35" name="Text 10">
            <a:extLst>
              <a:ext uri="{FF2B5EF4-FFF2-40B4-BE49-F238E27FC236}">
                <a16:creationId xmlns:a16="http://schemas.microsoft.com/office/drawing/2014/main" id="{C9D8DC0F-F4E0-FA4A-5937-155910B98749}"/>
              </a:ext>
            </a:extLst>
          </p:cNvPr>
          <p:cNvSpPr/>
          <p:nvPr/>
        </p:nvSpPr>
        <p:spPr>
          <a:xfrm>
            <a:off x="11002235" y="3785235"/>
            <a:ext cx="1868974" cy="329565"/>
          </a:xfrm>
          <a:prstGeom prst="rect">
            <a:avLst/>
          </a:prstGeom>
          <a:noFill/>
          <a:ln/>
        </p:spPr>
        <p:txBody>
          <a:bodyPr wrap="none" lIns="0" tIns="0" rIns="0" bIns="0" rtlCol="0" anchor="t"/>
          <a:lstStyle/>
          <a:p>
            <a:pPr marL="0" indent="0" algn="ctr">
              <a:lnSpc>
                <a:spcPts val="2550"/>
              </a:lnSpc>
              <a:buNone/>
            </a:pPr>
            <a:r>
              <a:rPr lang="en-US" sz="2050">
                <a:solidFill>
                  <a:srgbClr val="746558"/>
                </a:solidFill>
                <a:latin typeface="Gelasio Semi Bold" pitchFamily="34" charset="0"/>
                <a:ea typeface="Gelasio Semi Bold" pitchFamily="34" charset="-122"/>
                <a:cs typeface="Gelasio Semi Bold" pitchFamily="34" charset="-120"/>
              </a:rPr>
              <a:t>Climbers</a:t>
            </a:r>
            <a:endParaRPr lang="en-US" sz="2050"/>
          </a:p>
        </p:txBody>
      </p:sp>
      <p:sp>
        <p:nvSpPr>
          <p:cNvPr id="36" name="Text 10">
            <a:extLst>
              <a:ext uri="{FF2B5EF4-FFF2-40B4-BE49-F238E27FC236}">
                <a16:creationId xmlns:a16="http://schemas.microsoft.com/office/drawing/2014/main" id="{976B315A-9218-A7C1-2A01-63D86D72EA9E}"/>
              </a:ext>
            </a:extLst>
          </p:cNvPr>
          <p:cNvSpPr/>
          <p:nvPr/>
        </p:nvSpPr>
        <p:spPr>
          <a:xfrm>
            <a:off x="6716132" y="2232533"/>
            <a:ext cx="1856732" cy="329565"/>
          </a:xfrm>
          <a:prstGeom prst="rect">
            <a:avLst/>
          </a:prstGeom>
          <a:noFill/>
          <a:ln/>
        </p:spPr>
        <p:txBody>
          <a:bodyPr wrap="none" lIns="0" tIns="0" rIns="0" bIns="0" rtlCol="0" anchor="t"/>
          <a:lstStyle/>
          <a:p>
            <a:pPr marL="0" indent="0" algn="ctr">
              <a:lnSpc>
                <a:spcPts val="2550"/>
              </a:lnSpc>
              <a:buNone/>
            </a:pPr>
            <a:r>
              <a:rPr lang="en-US" sz="2050">
                <a:solidFill>
                  <a:srgbClr val="746558"/>
                </a:solidFill>
                <a:latin typeface="Gelasio Semi Bold" pitchFamily="34" charset="0"/>
                <a:ea typeface="Gelasio Semi Bold" pitchFamily="34" charset="-122"/>
                <a:cs typeface="Gelasio Semi Bold" pitchFamily="34" charset="-120"/>
              </a:rPr>
              <a:t>Latent Factors</a:t>
            </a:r>
            <a:endParaRPr lang="en-US" sz="2050"/>
          </a:p>
        </p:txBody>
      </p:sp>
      <p:sp>
        <p:nvSpPr>
          <p:cNvPr id="37" name="Text 10">
            <a:extLst>
              <a:ext uri="{FF2B5EF4-FFF2-40B4-BE49-F238E27FC236}">
                <a16:creationId xmlns:a16="http://schemas.microsoft.com/office/drawing/2014/main" id="{E4A0440D-EAF3-334B-3926-4EB20CB5FB97}"/>
              </a:ext>
            </a:extLst>
          </p:cNvPr>
          <p:cNvSpPr/>
          <p:nvPr/>
        </p:nvSpPr>
        <p:spPr>
          <a:xfrm rot="16200000">
            <a:off x="8399223" y="4618999"/>
            <a:ext cx="1856732" cy="331742"/>
          </a:xfrm>
          <a:prstGeom prst="rect">
            <a:avLst/>
          </a:prstGeom>
          <a:noFill/>
          <a:ln/>
        </p:spPr>
        <p:txBody>
          <a:bodyPr wrap="none" lIns="0" tIns="0" rIns="0" bIns="0" rtlCol="0" anchor="t"/>
          <a:lstStyle/>
          <a:p>
            <a:pPr marL="0" indent="0" algn="ctr">
              <a:lnSpc>
                <a:spcPts val="2550"/>
              </a:lnSpc>
              <a:buNone/>
            </a:pPr>
            <a:r>
              <a:rPr lang="en-US" sz="2050">
                <a:solidFill>
                  <a:srgbClr val="746558"/>
                </a:solidFill>
                <a:latin typeface="Gelasio Semi Bold" pitchFamily="34" charset="0"/>
                <a:ea typeface="Gelasio Semi Bold" pitchFamily="34" charset="-122"/>
                <a:cs typeface="Gelasio Semi Bold" pitchFamily="34" charset="-120"/>
              </a:rPr>
              <a:t>Latent Factors</a:t>
            </a:r>
            <a:endParaRPr lang="en-US" sz="2050"/>
          </a:p>
        </p:txBody>
      </p:sp>
      <p:graphicFrame>
        <p:nvGraphicFramePr>
          <p:cNvPr id="38" name="Table 37">
            <a:extLst>
              <a:ext uri="{FF2B5EF4-FFF2-40B4-BE49-F238E27FC236}">
                <a16:creationId xmlns:a16="http://schemas.microsoft.com/office/drawing/2014/main" id="{11295FC5-A491-E835-3781-CD60F3D35DD7}"/>
              </a:ext>
            </a:extLst>
          </p:cNvPr>
          <p:cNvGraphicFramePr>
            <a:graphicFrameLocks noGrp="1"/>
          </p:cNvGraphicFramePr>
          <p:nvPr>
            <p:extLst>
              <p:ext uri="{D42A27DB-BD31-4B8C-83A1-F6EECF244321}">
                <p14:modId xmlns:p14="http://schemas.microsoft.com/office/powerpoint/2010/main" val="3433463900"/>
              </p:ext>
            </p:extLst>
          </p:nvPr>
        </p:nvGraphicFramePr>
        <p:xfrm>
          <a:off x="1038794" y="2756376"/>
          <a:ext cx="4114803" cy="4104639"/>
        </p:xfrm>
        <a:graphic>
          <a:graphicData uri="http://schemas.openxmlformats.org/drawingml/2006/table">
            <a:tbl>
              <a:tblPr>
                <a:tableStyleId>{073A0DAA-6AF3-43AB-8588-CEC1D06C72B9}</a:tableStyleId>
              </a:tblPr>
              <a:tblGrid>
                <a:gridCol w="587829">
                  <a:extLst>
                    <a:ext uri="{9D8B030D-6E8A-4147-A177-3AD203B41FA5}">
                      <a16:colId xmlns:a16="http://schemas.microsoft.com/office/drawing/2014/main" val="2695907634"/>
                    </a:ext>
                  </a:extLst>
                </a:gridCol>
                <a:gridCol w="587829">
                  <a:extLst>
                    <a:ext uri="{9D8B030D-6E8A-4147-A177-3AD203B41FA5}">
                      <a16:colId xmlns:a16="http://schemas.microsoft.com/office/drawing/2014/main" val="3761968125"/>
                    </a:ext>
                  </a:extLst>
                </a:gridCol>
                <a:gridCol w="587829">
                  <a:extLst>
                    <a:ext uri="{9D8B030D-6E8A-4147-A177-3AD203B41FA5}">
                      <a16:colId xmlns:a16="http://schemas.microsoft.com/office/drawing/2014/main" val="2076519955"/>
                    </a:ext>
                  </a:extLst>
                </a:gridCol>
                <a:gridCol w="587829">
                  <a:extLst>
                    <a:ext uri="{9D8B030D-6E8A-4147-A177-3AD203B41FA5}">
                      <a16:colId xmlns:a16="http://schemas.microsoft.com/office/drawing/2014/main" val="902752415"/>
                    </a:ext>
                  </a:extLst>
                </a:gridCol>
                <a:gridCol w="587829">
                  <a:extLst>
                    <a:ext uri="{9D8B030D-6E8A-4147-A177-3AD203B41FA5}">
                      <a16:colId xmlns:a16="http://schemas.microsoft.com/office/drawing/2014/main" val="1645139400"/>
                    </a:ext>
                  </a:extLst>
                </a:gridCol>
                <a:gridCol w="587829">
                  <a:extLst>
                    <a:ext uri="{9D8B030D-6E8A-4147-A177-3AD203B41FA5}">
                      <a16:colId xmlns:a16="http://schemas.microsoft.com/office/drawing/2014/main" val="4237630548"/>
                    </a:ext>
                  </a:extLst>
                </a:gridCol>
                <a:gridCol w="587829">
                  <a:extLst>
                    <a:ext uri="{9D8B030D-6E8A-4147-A177-3AD203B41FA5}">
                      <a16:colId xmlns:a16="http://schemas.microsoft.com/office/drawing/2014/main" val="2505936164"/>
                    </a:ext>
                  </a:extLst>
                </a:gridCol>
              </a:tblGrid>
              <a:tr h="586377">
                <a:tc>
                  <a:txBody>
                    <a:bodyPr/>
                    <a:lstStyle/>
                    <a:p>
                      <a:pPr algn="ctr"/>
                      <a:r>
                        <a:rPr lang="en-US" sz="3200">
                          <a:latin typeface="Chalkboard SE" panose="03050602040202020205" pitchFamily="66" charset="77"/>
                        </a:rPr>
                        <a:t>0</a:t>
                      </a:r>
                    </a:p>
                  </a:txBody>
                  <a:tcPr/>
                </a:tc>
                <a:tc>
                  <a:txBody>
                    <a:bodyPr/>
                    <a:lstStyle/>
                    <a:p>
                      <a:pPr algn="ctr"/>
                      <a:r>
                        <a:rPr lang="en-US" sz="3200">
                          <a:latin typeface="Chalkboard SE" panose="03050602040202020205" pitchFamily="66" charset="77"/>
                        </a:rPr>
                        <a:t>1</a:t>
                      </a:r>
                    </a:p>
                  </a:txBody>
                  <a:tcPr/>
                </a:tc>
                <a:tc>
                  <a:txBody>
                    <a:bodyPr/>
                    <a:lstStyle/>
                    <a:p>
                      <a:pPr algn="ctr"/>
                      <a:r>
                        <a:rPr lang="en-US" sz="3200">
                          <a:latin typeface="Chalkboard SE" panose="03050602040202020205" pitchFamily="66" charset="77"/>
                        </a:rPr>
                        <a:t>1</a:t>
                      </a:r>
                    </a:p>
                  </a:txBody>
                  <a:tcPr/>
                </a:tc>
                <a:tc>
                  <a:txBody>
                    <a:bodyPr/>
                    <a:lstStyle/>
                    <a:p>
                      <a:pPr algn="ctr"/>
                      <a:endParaRPr lang="en-US" sz="3200">
                        <a:latin typeface="Chalkboard SE" panose="03050602040202020205" pitchFamily="66" charset="77"/>
                      </a:endParaRPr>
                    </a:p>
                  </a:txBody>
                  <a:tcPr/>
                </a:tc>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0</a:t>
                      </a:r>
                    </a:p>
                  </a:txBody>
                  <a:tcPr/>
                </a:tc>
                <a:tc>
                  <a:txBody>
                    <a:bodyPr/>
                    <a:lstStyle/>
                    <a:p>
                      <a:pPr algn="ctr"/>
                      <a:r>
                        <a:rPr lang="en-US" sz="3200">
                          <a:latin typeface="Chalkboard SE" panose="03050602040202020205" pitchFamily="66" charset="77"/>
                        </a:rPr>
                        <a:t>0</a:t>
                      </a:r>
                    </a:p>
                  </a:txBody>
                  <a:tcPr/>
                </a:tc>
                <a:extLst>
                  <a:ext uri="{0D108BD9-81ED-4DB2-BD59-A6C34878D82A}">
                    <a16:rowId xmlns:a16="http://schemas.microsoft.com/office/drawing/2014/main" val="3959234290"/>
                  </a:ext>
                </a:extLst>
              </a:tr>
              <a:tr h="586377">
                <a:tc>
                  <a:txBody>
                    <a:bodyPr/>
                    <a:lstStyle/>
                    <a:p>
                      <a:pPr algn="ctr"/>
                      <a:r>
                        <a:rPr lang="en-US" sz="3200">
                          <a:latin typeface="Chalkboard SE" panose="03050602040202020205" pitchFamily="66" charset="77"/>
                        </a:rPr>
                        <a:t>1</a:t>
                      </a:r>
                    </a:p>
                  </a:txBody>
                  <a:tcPr/>
                </a:tc>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1</a:t>
                      </a:r>
                    </a:p>
                  </a:txBody>
                  <a:tcPr/>
                </a:tc>
                <a:tc>
                  <a:txBody>
                    <a:bodyPr/>
                    <a:lstStyle/>
                    <a:p>
                      <a:pPr algn="ctr"/>
                      <a:r>
                        <a:rPr lang="en-US" sz="3200">
                          <a:latin typeface="Chalkboard SE" panose="03050602040202020205" pitchFamily="66" charset="77"/>
                        </a:rPr>
                        <a:t>0</a:t>
                      </a:r>
                    </a:p>
                  </a:txBody>
                  <a:tcPr/>
                </a:tc>
                <a:tc>
                  <a:txBody>
                    <a:bodyPr/>
                    <a:lstStyle/>
                    <a:p>
                      <a:pPr algn="ctr"/>
                      <a:r>
                        <a:rPr lang="en-US" sz="3200">
                          <a:latin typeface="Chalkboard SE" panose="03050602040202020205" pitchFamily="66" charset="77"/>
                        </a:rPr>
                        <a:t>1</a:t>
                      </a:r>
                    </a:p>
                  </a:txBody>
                  <a:tcPr/>
                </a:tc>
                <a:tc>
                  <a:txBody>
                    <a:bodyPr/>
                    <a:lstStyle/>
                    <a:p>
                      <a:pPr algn="ctr"/>
                      <a:r>
                        <a:rPr lang="en-US" sz="3200">
                          <a:latin typeface="Chalkboard SE" panose="03050602040202020205" pitchFamily="66" charset="77"/>
                        </a:rPr>
                        <a:t>1</a:t>
                      </a:r>
                    </a:p>
                  </a:txBody>
                  <a:tcPr/>
                </a:tc>
                <a:tc>
                  <a:txBody>
                    <a:bodyPr/>
                    <a:lstStyle/>
                    <a:p>
                      <a:pPr algn="ctr"/>
                      <a:endParaRPr lang="en-US" sz="3200">
                        <a:latin typeface="Chalkboard SE" panose="03050602040202020205" pitchFamily="66" charset="77"/>
                      </a:endParaRPr>
                    </a:p>
                  </a:txBody>
                  <a:tcPr/>
                </a:tc>
                <a:extLst>
                  <a:ext uri="{0D108BD9-81ED-4DB2-BD59-A6C34878D82A}">
                    <a16:rowId xmlns:a16="http://schemas.microsoft.com/office/drawing/2014/main" val="79863737"/>
                  </a:ext>
                </a:extLst>
              </a:tr>
              <a:tr h="586377">
                <a:tc>
                  <a:txBody>
                    <a:bodyPr/>
                    <a:lstStyle/>
                    <a:p>
                      <a:pPr algn="ctr"/>
                      <a:r>
                        <a:rPr lang="en-US" sz="3200">
                          <a:latin typeface="Chalkboard SE" panose="03050602040202020205" pitchFamily="66" charset="77"/>
                        </a:rPr>
                        <a:t>0</a:t>
                      </a:r>
                    </a:p>
                  </a:txBody>
                  <a:tcPr/>
                </a:tc>
                <a:tc>
                  <a:txBody>
                    <a:bodyPr/>
                    <a:lstStyle/>
                    <a:p>
                      <a:pPr algn="ctr"/>
                      <a:r>
                        <a:rPr lang="en-US" sz="3200">
                          <a:latin typeface="Chalkboard SE" panose="03050602040202020205" pitchFamily="66" charset="77"/>
                        </a:rPr>
                        <a:t>0</a:t>
                      </a:r>
                    </a:p>
                  </a:txBody>
                  <a:tcPr/>
                </a:tc>
                <a:tc>
                  <a:txBody>
                    <a:bodyPr/>
                    <a:lstStyle/>
                    <a:p>
                      <a:pPr algn="ctr"/>
                      <a:endParaRPr lang="en-US" sz="3200">
                        <a:latin typeface="Chalkboard SE" panose="03050602040202020205" pitchFamily="66" charset="77"/>
                      </a:endParaRPr>
                    </a:p>
                  </a:txBody>
                  <a:tcPr/>
                </a:tc>
                <a:tc>
                  <a:txBody>
                    <a:bodyPr/>
                    <a:lstStyle/>
                    <a:p>
                      <a:pPr algn="ctr"/>
                      <a:endParaRPr lang="en-US" sz="3200">
                        <a:latin typeface="Chalkboard SE" panose="03050602040202020205" pitchFamily="66" charset="77"/>
                      </a:endParaRPr>
                    </a:p>
                  </a:txBody>
                  <a:tcPr/>
                </a:tc>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0</a:t>
                      </a:r>
                    </a:p>
                  </a:txBody>
                  <a:tcPr/>
                </a:tc>
                <a:tc>
                  <a:txBody>
                    <a:bodyPr/>
                    <a:lstStyle/>
                    <a:p>
                      <a:pPr algn="ctr"/>
                      <a:endParaRPr lang="en-US" sz="3200">
                        <a:latin typeface="Chalkboard SE" panose="03050602040202020205" pitchFamily="66" charset="77"/>
                      </a:endParaRPr>
                    </a:p>
                  </a:txBody>
                  <a:tcPr/>
                </a:tc>
                <a:extLst>
                  <a:ext uri="{0D108BD9-81ED-4DB2-BD59-A6C34878D82A}">
                    <a16:rowId xmlns:a16="http://schemas.microsoft.com/office/drawing/2014/main" val="1693214394"/>
                  </a:ext>
                </a:extLst>
              </a:tr>
              <a:tr h="586377">
                <a:tc>
                  <a:txBody>
                    <a:bodyPr/>
                    <a:lstStyle/>
                    <a:p>
                      <a:pPr algn="ctr"/>
                      <a:endParaRPr lang="en-US" sz="3200">
                        <a:latin typeface="Chalkboard SE" panose="03050602040202020205" pitchFamily="66" charset="77"/>
                      </a:endParaRPr>
                    </a:p>
                  </a:txBody>
                  <a:tcPr/>
                </a:tc>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0</a:t>
                      </a:r>
                    </a:p>
                  </a:txBody>
                  <a:tcPr/>
                </a:tc>
                <a:tc>
                  <a:txBody>
                    <a:bodyPr/>
                    <a:lstStyle/>
                    <a:p>
                      <a:pPr algn="ctr"/>
                      <a:r>
                        <a:rPr lang="en-US" sz="3200">
                          <a:latin typeface="Chalkboard SE" panose="03050602040202020205" pitchFamily="66" charset="77"/>
                        </a:rPr>
                        <a:t>0</a:t>
                      </a:r>
                    </a:p>
                  </a:txBody>
                  <a:tcPr/>
                </a:tc>
                <a:tc>
                  <a:txBody>
                    <a:bodyPr/>
                    <a:lstStyle/>
                    <a:p>
                      <a:pPr algn="ctr"/>
                      <a:r>
                        <a:rPr lang="en-US" sz="3200">
                          <a:latin typeface="Chalkboard SE" panose="03050602040202020205" pitchFamily="66" charset="77"/>
                        </a:rPr>
                        <a:t>1</a:t>
                      </a:r>
                    </a:p>
                  </a:txBody>
                  <a:tcPr/>
                </a:tc>
                <a:tc>
                  <a:txBody>
                    <a:bodyPr/>
                    <a:lstStyle/>
                    <a:p>
                      <a:pPr algn="ctr"/>
                      <a:endParaRPr lang="en-US" sz="3200">
                        <a:latin typeface="Chalkboard SE" panose="03050602040202020205" pitchFamily="66" charset="77"/>
                      </a:endParaRPr>
                    </a:p>
                  </a:txBody>
                  <a:tcPr/>
                </a:tc>
                <a:tc>
                  <a:txBody>
                    <a:bodyPr/>
                    <a:lstStyle/>
                    <a:p>
                      <a:pPr algn="ctr"/>
                      <a:endParaRPr lang="en-US" sz="3200">
                        <a:latin typeface="Chalkboard SE" panose="03050602040202020205" pitchFamily="66" charset="77"/>
                      </a:endParaRPr>
                    </a:p>
                  </a:txBody>
                  <a:tcPr/>
                </a:tc>
                <a:extLst>
                  <a:ext uri="{0D108BD9-81ED-4DB2-BD59-A6C34878D82A}">
                    <a16:rowId xmlns:a16="http://schemas.microsoft.com/office/drawing/2014/main" val="1935091818"/>
                  </a:ext>
                </a:extLst>
              </a:tr>
              <a:tr h="586377">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0</a:t>
                      </a:r>
                    </a:p>
                  </a:txBody>
                  <a:tcPr/>
                </a:tc>
                <a:tc>
                  <a:txBody>
                    <a:bodyPr/>
                    <a:lstStyle/>
                    <a:p>
                      <a:pPr algn="ctr"/>
                      <a:r>
                        <a:rPr lang="en-US" sz="3200">
                          <a:latin typeface="Chalkboard SE" panose="03050602040202020205" pitchFamily="66" charset="77"/>
                        </a:rPr>
                        <a:t>0</a:t>
                      </a:r>
                    </a:p>
                  </a:txBody>
                  <a:tcPr/>
                </a:tc>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0</a:t>
                      </a:r>
                    </a:p>
                  </a:txBody>
                  <a:tcPr/>
                </a:tc>
                <a:tc>
                  <a:txBody>
                    <a:bodyPr/>
                    <a:lstStyle/>
                    <a:p>
                      <a:pPr algn="ctr"/>
                      <a:r>
                        <a:rPr lang="en-US" sz="3200">
                          <a:latin typeface="Chalkboard SE" panose="03050602040202020205" pitchFamily="66" charset="77"/>
                        </a:rPr>
                        <a:t>1</a:t>
                      </a:r>
                    </a:p>
                  </a:txBody>
                  <a:tcPr/>
                </a:tc>
                <a:tc>
                  <a:txBody>
                    <a:bodyPr/>
                    <a:lstStyle/>
                    <a:p>
                      <a:pPr algn="ctr"/>
                      <a:r>
                        <a:rPr lang="en-US" sz="3200">
                          <a:latin typeface="Chalkboard SE" panose="03050602040202020205" pitchFamily="66" charset="77"/>
                        </a:rPr>
                        <a:t>1</a:t>
                      </a:r>
                    </a:p>
                  </a:txBody>
                  <a:tcPr/>
                </a:tc>
                <a:extLst>
                  <a:ext uri="{0D108BD9-81ED-4DB2-BD59-A6C34878D82A}">
                    <a16:rowId xmlns:a16="http://schemas.microsoft.com/office/drawing/2014/main" val="3810470911"/>
                  </a:ext>
                </a:extLst>
              </a:tr>
              <a:tr h="586377">
                <a:tc>
                  <a:txBody>
                    <a:bodyPr/>
                    <a:lstStyle/>
                    <a:p>
                      <a:pPr algn="ctr"/>
                      <a:r>
                        <a:rPr lang="en-US" sz="3200">
                          <a:latin typeface="Chalkboard SE" panose="03050602040202020205" pitchFamily="66" charset="77"/>
                        </a:rPr>
                        <a:t>1</a:t>
                      </a:r>
                    </a:p>
                  </a:txBody>
                  <a:tcPr/>
                </a:tc>
                <a:tc>
                  <a:txBody>
                    <a:bodyPr/>
                    <a:lstStyle/>
                    <a:p>
                      <a:pPr algn="ctr"/>
                      <a:endParaRPr lang="en-US" sz="3200">
                        <a:latin typeface="Chalkboard SE" panose="03050602040202020205" pitchFamily="66" charset="77"/>
                      </a:endParaRPr>
                    </a:p>
                  </a:txBody>
                  <a:tcPr/>
                </a:tc>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0</a:t>
                      </a:r>
                    </a:p>
                  </a:txBody>
                  <a:tcPr/>
                </a:tc>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0</a:t>
                      </a:r>
                    </a:p>
                  </a:txBody>
                  <a:tcPr/>
                </a:tc>
                <a:tc>
                  <a:txBody>
                    <a:bodyPr/>
                    <a:lstStyle/>
                    <a:p>
                      <a:pPr algn="ctr"/>
                      <a:endParaRPr lang="en-US" sz="3200">
                        <a:latin typeface="Chalkboard SE" panose="03050602040202020205" pitchFamily="66" charset="77"/>
                      </a:endParaRPr>
                    </a:p>
                  </a:txBody>
                  <a:tcPr/>
                </a:tc>
                <a:extLst>
                  <a:ext uri="{0D108BD9-81ED-4DB2-BD59-A6C34878D82A}">
                    <a16:rowId xmlns:a16="http://schemas.microsoft.com/office/drawing/2014/main" val="3237796817"/>
                  </a:ext>
                </a:extLst>
              </a:tr>
              <a:tr h="586377">
                <a:tc>
                  <a:txBody>
                    <a:bodyPr/>
                    <a:lstStyle/>
                    <a:p>
                      <a:pPr algn="ctr"/>
                      <a:r>
                        <a:rPr lang="en-US" sz="3200">
                          <a:latin typeface="Chalkboard SE" panose="03050602040202020205" pitchFamily="66" charset="77"/>
                        </a:rPr>
                        <a:t>0</a:t>
                      </a:r>
                    </a:p>
                  </a:txBody>
                  <a:tcPr/>
                </a:tc>
                <a:tc>
                  <a:txBody>
                    <a:bodyPr/>
                    <a:lstStyle/>
                    <a:p>
                      <a:pPr algn="ctr"/>
                      <a:r>
                        <a:rPr lang="en-US" sz="3200">
                          <a:latin typeface="Chalkboard SE" panose="03050602040202020205" pitchFamily="66" charset="77"/>
                        </a:rPr>
                        <a:t>1</a:t>
                      </a:r>
                    </a:p>
                  </a:txBody>
                  <a:tcPr/>
                </a:tc>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0</a:t>
                      </a:r>
                    </a:p>
                  </a:txBody>
                  <a:tcPr/>
                </a:tc>
                <a:tc>
                  <a:txBody>
                    <a:bodyPr/>
                    <a:lstStyle/>
                    <a:p>
                      <a:pPr algn="ctr"/>
                      <a:endParaRPr lang="en-US" sz="3200">
                        <a:latin typeface="Chalkboard SE" panose="03050602040202020205" pitchFamily="66" charset="77"/>
                      </a:endParaRPr>
                    </a:p>
                  </a:txBody>
                  <a:tcPr/>
                </a:tc>
                <a:tc>
                  <a:txBody>
                    <a:bodyPr/>
                    <a:lstStyle/>
                    <a:p>
                      <a:pPr algn="ctr"/>
                      <a:endParaRPr lang="en-US" sz="3200">
                        <a:latin typeface="Chalkboard SE" panose="03050602040202020205" pitchFamily="66" charset="77"/>
                      </a:endParaRPr>
                    </a:p>
                  </a:txBody>
                  <a:tcPr/>
                </a:tc>
                <a:tc>
                  <a:txBody>
                    <a:bodyPr/>
                    <a:lstStyle/>
                    <a:p>
                      <a:pPr algn="ctr"/>
                      <a:r>
                        <a:rPr lang="en-US" sz="3200">
                          <a:latin typeface="Chalkboard SE" panose="03050602040202020205" pitchFamily="66" charset="77"/>
                        </a:rPr>
                        <a:t>0</a:t>
                      </a:r>
                    </a:p>
                  </a:txBody>
                  <a:tcPr/>
                </a:tc>
                <a:extLst>
                  <a:ext uri="{0D108BD9-81ED-4DB2-BD59-A6C34878D82A}">
                    <a16:rowId xmlns:a16="http://schemas.microsoft.com/office/drawing/2014/main" val="2663008486"/>
                  </a:ext>
                </a:extLst>
              </a:tr>
            </a:tbl>
          </a:graphicData>
        </a:graphic>
      </p:graphicFrame>
      <p:graphicFrame>
        <p:nvGraphicFramePr>
          <p:cNvPr id="39" name="Table 38">
            <a:extLst>
              <a:ext uri="{FF2B5EF4-FFF2-40B4-BE49-F238E27FC236}">
                <a16:creationId xmlns:a16="http://schemas.microsoft.com/office/drawing/2014/main" id="{81728302-F1FA-11A4-5500-F03CAA868084}"/>
              </a:ext>
            </a:extLst>
          </p:cNvPr>
          <p:cNvGraphicFramePr>
            <a:graphicFrameLocks noGrp="1"/>
          </p:cNvGraphicFramePr>
          <p:nvPr>
            <p:extLst>
              <p:ext uri="{D42A27DB-BD31-4B8C-83A1-F6EECF244321}">
                <p14:modId xmlns:p14="http://schemas.microsoft.com/office/powerpoint/2010/main" val="2194124064"/>
              </p:ext>
            </p:extLst>
          </p:nvPr>
        </p:nvGraphicFramePr>
        <p:xfrm>
          <a:off x="6902518" y="2756376"/>
          <a:ext cx="1524310" cy="4104639"/>
        </p:xfrm>
        <a:graphic>
          <a:graphicData uri="http://schemas.openxmlformats.org/drawingml/2006/table">
            <a:tbl>
              <a:tblPr>
                <a:tableStyleId>{073A0DAA-6AF3-43AB-8588-CEC1D06C72B9}</a:tableStyleId>
              </a:tblPr>
              <a:tblGrid>
                <a:gridCol w="762155">
                  <a:extLst>
                    <a:ext uri="{9D8B030D-6E8A-4147-A177-3AD203B41FA5}">
                      <a16:colId xmlns:a16="http://schemas.microsoft.com/office/drawing/2014/main" val="625793326"/>
                    </a:ext>
                  </a:extLst>
                </a:gridCol>
                <a:gridCol w="762155">
                  <a:extLst>
                    <a:ext uri="{9D8B030D-6E8A-4147-A177-3AD203B41FA5}">
                      <a16:colId xmlns:a16="http://schemas.microsoft.com/office/drawing/2014/main" val="2526126355"/>
                    </a:ext>
                  </a:extLst>
                </a:gridCol>
              </a:tblGrid>
              <a:tr h="586377">
                <a:tc>
                  <a:txBody>
                    <a:bodyPr/>
                    <a:lstStyle/>
                    <a:p>
                      <a:pPr algn="ctr"/>
                      <a:r>
                        <a:rPr lang="en-US" sz="2200">
                          <a:latin typeface="Chalkboard SE" panose="03050602040202020205" pitchFamily="66" charset="77"/>
                        </a:rPr>
                        <a:t>0.52</a:t>
                      </a:r>
                    </a:p>
                  </a:txBody>
                  <a:tcPr/>
                </a:tc>
                <a:tc>
                  <a:txBody>
                    <a:bodyPr/>
                    <a:lstStyle/>
                    <a:p>
                      <a:pPr algn="ctr"/>
                      <a:r>
                        <a:rPr lang="en-US" sz="2200">
                          <a:latin typeface="Chalkboard SE" panose="03050602040202020205" pitchFamily="66" charset="77"/>
                        </a:rPr>
                        <a:t>0.31</a:t>
                      </a:r>
                    </a:p>
                  </a:txBody>
                  <a:tcPr/>
                </a:tc>
                <a:extLst>
                  <a:ext uri="{0D108BD9-81ED-4DB2-BD59-A6C34878D82A}">
                    <a16:rowId xmlns:a16="http://schemas.microsoft.com/office/drawing/2014/main" val="659881083"/>
                  </a:ext>
                </a:extLst>
              </a:tr>
              <a:tr h="586377">
                <a:tc>
                  <a:txBody>
                    <a:bodyPr/>
                    <a:lstStyle/>
                    <a:p>
                      <a:pPr algn="ctr"/>
                      <a:r>
                        <a:rPr lang="en-US" sz="2200">
                          <a:latin typeface="Chalkboard SE" panose="03050602040202020205" pitchFamily="66" charset="77"/>
                        </a:rPr>
                        <a:t>0.00</a:t>
                      </a:r>
                    </a:p>
                  </a:txBody>
                  <a:tcPr/>
                </a:tc>
                <a:tc>
                  <a:txBody>
                    <a:bodyPr/>
                    <a:lstStyle/>
                    <a:p>
                      <a:pPr algn="ctr"/>
                      <a:r>
                        <a:rPr lang="en-US" sz="2200">
                          <a:latin typeface="Chalkboard SE" panose="03050602040202020205" pitchFamily="66" charset="77"/>
                        </a:rPr>
                        <a:t>0.89</a:t>
                      </a:r>
                    </a:p>
                  </a:txBody>
                  <a:tcPr/>
                </a:tc>
                <a:extLst>
                  <a:ext uri="{0D108BD9-81ED-4DB2-BD59-A6C34878D82A}">
                    <a16:rowId xmlns:a16="http://schemas.microsoft.com/office/drawing/2014/main" val="2604401645"/>
                  </a:ext>
                </a:extLst>
              </a:tr>
              <a:tr h="586377">
                <a:tc>
                  <a:txBody>
                    <a:bodyPr/>
                    <a:lstStyle/>
                    <a:p>
                      <a:pPr algn="ctr"/>
                      <a:r>
                        <a:rPr lang="en-US" sz="2200">
                          <a:latin typeface="Chalkboard SE" panose="03050602040202020205" pitchFamily="66" charset="77"/>
                        </a:rPr>
                        <a:t>0.79</a:t>
                      </a:r>
                    </a:p>
                  </a:txBody>
                  <a:tcPr/>
                </a:tc>
                <a:tc>
                  <a:txBody>
                    <a:bodyPr/>
                    <a:lstStyle/>
                    <a:p>
                      <a:pPr algn="ctr"/>
                      <a:r>
                        <a:rPr lang="en-US" sz="2200">
                          <a:latin typeface="Chalkboard SE" panose="03050602040202020205" pitchFamily="66" charset="77"/>
                        </a:rPr>
                        <a:t>0.79</a:t>
                      </a:r>
                    </a:p>
                  </a:txBody>
                  <a:tcPr/>
                </a:tc>
                <a:extLst>
                  <a:ext uri="{0D108BD9-81ED-4DB2-BD59-A6C34878D82A}">
                    <a16:rowId xmlns:a16="http://schemas.microsoft.com/office/drawing/2014/main" val="2969274844"/>
                  </a:ext>
                </a:extLst>
              </a:tr>
              <a:tr h="586377">
                <a:tc>
                  <a:txBody>
                    <a:bodyPr/>
                    <a:lstStyle/>
                    <a:p>
                      <a:pPr algn="ctr"/>
                      <a:r>
                        <a:rPr lang="en-US" sz="2200">
                          <a:latin typeface="Chalkboard SE" panose="03050602040202020205" pitchFamily="66" charset="77"/>
                        </a:rPr>
                        <a:t>0.60</a:t>
                      </a:r>
                    </a:p>
                  </a:txBody>
                  <a:tcPr/>
                </a:tc>
                <a:tc>
                  <a:txBody>
                    <a:bodyPr/>
                    <a:lstStyle/>
                    <a:p>
                      <a:pPr algn="ctr"/>
                      <a:r>
                        <a:rPr lang="en-US" sz="2200">
                          <a:latin typeface="Chalkboard SE" panose="03050602040202020205" pitchFamily="66" charset="77"/>
                        </a:rPr>
                        <a:t>0.86</a:t>
                      </a:r>
                    </a:p>
                  </a:txBody>
                  <a:tcPr/>
                </a:tc>
                <a:extLst>
                  <a:ext uri="{0D108BD9-81ED-4DB2-BD59-A6C34878D82A}">
                    <a16:rowId xmlns:a16="http://schemas.microsoft.com/office/drawing/2014/main" val="3378972243"/>
                  </a:ext>
                </a:extLst>
              </a:tr>
              <a:tr h="586377">
                <a:tc>
                  <a:txBody>
                    <a:bodyPr/>
                    <a:lstStyle/>
                    <a:p>
                      <a:pPr algn="ctr"/>
                      <a:r>
                        <a:rPr lang="en-US" sz="2200">
                          <a:latin typeface="Chalkboard SE" panose="03050602040202020205" pitchFamily="66" charset="77"/>
                        </a:rPr>
                        <a:t>0.54</a:t>
                      </a:r>
                    </a:p>
                  </a:txBody>
                  <a:tcPr/>
                </a:tc>
                <a:tc>
                  <a:txBody>
                    <a:bodyPr/>
                    <a:lstStyle/>
                    <a:p>
                      <a:pPr algn="ctr"/>
                      <a:r>
                        <a:rPr lang="en-US" sz="2200">
                          <a:latin typeface="Chalkboard SE" panose="03050602040202020205" pitchFamily="66" charset="77"/>
                        </a:rPr>
                        <a:t>1.00</a:t>
                      </a:r>
                    </a:p>
                  </a:txBody>
                  <a:tcPr/>
                </a:tc>
                <a:extLst>
                  <a:ext uri="{0D108BD9-81ED-4DB2-BD59-A6C34878D82A}">
                    <a16:rowId xmlns:a16="http://schemas.microsoft.com/office/drawing/2014/main" val="3776621552"/>
                  </a:ext>
                </a:extLst>
              </a:tr>
              <a:tr h="586377">
                <a:tc>
                  <a:txBody>
                    <a:bodyPr/>
                    <a:lstStyle/>
                    <a:p>
                      <a:pPr algn="ctr"/>
                      <a:r>
                        <a:rPr lang="en-US" sz="2200">
                          <a:latin typeface="Chalkboard SE" panose="03050602040202020205" pitchFamily="66" charset="77"/>
                        </a:rPr>
                        <a:t>0.60</a:t>
                      </a:r>
                    </a:p>
                  </a:txBody>
                  <a:tcPr/>
                </a:tc>
                <a:tc>
                  <a:txBody>
                    <a:bodyPr/>
                    <a:lstStyle/>
                    <a:p>
                      <a:pPr algn="ctr"/>
                      <a:r>
                        <a:rPr lang="en-US" sz="2200">
                          <a:latin typeface="Chalkboard SE" panose="03050602040202020205" pitchFamily="66" charset="77"/>
                        </a:rPr>
                        <a:t>0.86</a:t>
                      </a:r>
                    </a:p>
                  </a:txBody>
                  <a:tcPr/>
                </a:tc>
                <a:extLst>
                  <a:ext uri="{0D108BD9-81ED-4DB2-BD59-A6C34878D82A}">
                    <a16:rowId xmlns:a16="http://schemas.microsoft.com/office/drawing/2014/main" val="1784289971"/>
                  </a:ext>
                </a:extLst>
              </a:tr>
              <a:tr h="586377">
                <a:tc>
                  <a:txBody>
                    <a:bodyPr/>
                    <a:lstStyle/>
                    <a:p>
                      <a:pPr algn="ctr"/>
                      <a:r>
                        <a:rPr lang="en-US" sz="2200">
                          <a:latin typeface="Chalkboard SE" panose="03050602040202020205" pitchFamily="66" charset="77"/>
                        </a:rPr>
                        <a:t>0.73</a:t>
                      </a:r>
                    </a:p>
                  </a:txBody>
                  <a:tcPr/>
                </a:tc>
                <a:tc>
                  <a:txBody>
                    <a:bodyPr/>
                    <a:lstStyle/>
                    <a:p>
                      <a:pPr algn="ctr"/>
                      <a:r>
                        <a:rPr lang="en-US" sz="2200">
                          <a:latin typeface="Chalkboard SE" panose="03050602040202020205" pitchFamily="66" charset="77"/>
                        </a:rPr>
                        <a:t>0.47</a:t>
                      </a:r>
                    </a:p>
                  </a:txBody>
                  <a:tcPr/>
                </a:tc>
                <a:extLst>
                  <a:ext uri="{0D108BD9-81ED-4DB2-BD59-A6C34878D82A}">
                    <a16:rowId xmlns:a16="http://schemas.microsoft.com/office/drawing/2014/main" val="2737069578"/>
                  </a:ext>
                </a:extLst>
              </a:tr>
            </a:tbl>
          </a:graphicData>
        </a:graphic>
      </p:graphicFrame>
      <p:graphicFrame>
        <p:nvGraphicFramePr>
          <p:cNvPr id="40" name="Table 39">
            <a:extLst>
              <a:ext uri="{FF2B5EF4-FFF2-40B4-BE49-F238E27FC236}">
                <a16:creationId xmlns:a16="http://schemas.microsoft.com/office/drawing/2014/main" id="{25B8C8EE-EAEF-E081-7A5B-55EA95325166}"/>
              </a:ext>
            </a:extLst>
          </p:cNvPr>
          <p:cNvGraphicFramePr>
            <a:graphicFrameLocks noGrp="1"/>
          </p:cNvGraphicFramePr>
          <p:nvPr>
            <p:extLst>
              <p:ext uri="{D42A27DB-BD31-4B8C-83A1-F6EECF244321}">
                <p14:modId xmlns:p14="http://schemas.microsoft.com/office/powerpoint/2010/main" val="640391557"/>
              </p:ext>
            </p:extLst>
          </p:nvPr>
        </p:nvGraphicFramePr>
        <p:xfrm>
          <a:off x="9653634" y="4256728"/>
          <a:ext cx="4761610" cy="1092144"/>
        </p:xfrm>
        <a:graphic>
          <a:graphicData uri="http://schemas.openxmlformats.org/drawingml/2006/table">
            <a:tbl>
              <a:tblPr>
                <a:tableStyleId>{073A0DAA-6AF3-43AB-8588-CEC1D06C72B9}</a:tableStyleId>
              </a:tblPr>
              <a:tblGrid>
                <a:gridCol w="680230">
                  <a:extLst>
                    <a:ext uri="{9D8B030D-6E8A-4147-A177-3AD203B41FA5}">
                      <a16:colId xmlns:a16="http://schemas.microsoft.com/office/drawing/2014/main" val="2023513754"/>
                    </a:ext>
                  </a:extLst>
                </a:gridCol>
                <a:gridCol w="680230">
                  <a:extLst>
                    <a:ext uri="{9D8B030D-6E8A-4147-A177-3AD203B41FA5}">
                      <a16:colId xmlns:a16="http://schemas.microsoft.com/office/drawing/2014/main" val="2578160208"/>
                    </a:ext>
                  </a:extLst>
                </a:gridCol>
                <a:gridCol w="680230">
                  <a:extLst>
                    <a:ext uri="{9D8B030D-6E8A-4147-A177-3AD203B41FA5}">
                      <a16:colId xmlns:a16="http://schemas.microsoft.com/office/drawing/2014/main" val="1222751973"/>
                    </a:ext>
                  </a:extLst>
                </a:gridCol>
                <a:gridCol w="680230">
                  <a:extLst>
                    <a:ext uri="{9D8B030D-6E8A-4147-A177-3AD203B41FA5}">
                      <a16:colId xmlns:a16="http://schemas.microsoft.com/office/drawing/2014/main" val="4153660098"/>
                    </a:ext>
                  </a:extLst>
                </a:gridCol>
                <a:gridCol w="680230">
                  <a:extLst>
                    <a:ext uri="{9D8B030D-6E8A-4147-A177-3AD203B41FA5}">
                      <a16:colId xmlns:a16="http://schemas.microsoft.com/office/drawing/2014/main" val="365828160"/>
                    </a:ext>
                  </a:extLst>
                </a:gridCol>
                <a:gridCol w="680230">
                  <a:extLst>
                    <a:ext uri="{9D8B030D-6E8A-4147-A177-3AD203B41FA5}">
                      <a16:colId xmlns:a16="http://schemas.microsoft.com/office/drawing/2014/main" val="2459625634"/>
                    </a:ext>
                  </a:extLst>
                </a:gridCol>
                <a:gridCol w="680230">
                  <a:extLst>
                    <a:ext uri="{9D8B030D-6E8A-4147-A177-3AD203B41FA5}">
                      <a16:colId xmlns:a16="http://schemas.microsoft.com/office/drawing/2014/main" val="3662324803"/>
                    </a:ext>
                  </a:extLst>
                </a:gridCol>
              </a:tblGrid>
              <a:tr h="546072">
                <a:tc>
                  <a:txBody>
                    <a:bodyPr/>
                    <a:lstStyle/>
                    <a:p>
                      <a:pPr algn="ctr"/>
                      <a:r>
                        <a:rPr lang="en-US" sz="2000">
                          <a:latin typeface="Chalkboard SE" panose="03050602040202020205" pitchFamily="66" charset="77"/>
                        </a:rPr>
                        <a:t>0.60</a:t>
                      </a:r>
                    </a:p>
                  </a:txBody>
                  <a:tcPr/>
                </a:tc>
                <a:tc>
                  <a:txBody>
                    <a:bodyPr/>
                    <a:lstStyle/>
                    <a:p>
                      <a:pPr algn="ctr"/>
                      <a:r>
                        <a:rPr lang="en-US" sz="2000">
                          <a:latin typeface="Chalkboard SE" panose="03050602040202020205" pitchFamily="66" charset="77"/>
                        </a:rPr>
                        <a:t>0.73</a:t>
                      </a:r>
                    </a:p>
                  </a:txBody>
                  <a:tcPr/>
                </a:tc>
                <a:tc>
                  <a:txBody>
                    <a:bodyPr/>
                    <a:lstStyle/>
                    <a:p>
                      <a:pPr algn="ctr"/>
                      <a:r>
                        <a:rPr lang="en-US" sz="1900">
                          <a:latin typeface="Chalkboard SE" panose="03050602040202020205" pitchFamily="66" charset="77"/>
                        </a:rPr>
                        <a:t>0.59</a:t>
                      </a:r>
                    </a:p>
                  </a:txBody>
                  <a:tcPr/>
                </a:tc>
                <a:tc>
                  <a:txBody>
                    <a:bodyPr/>
                    <a:lstStyle/>
                    <a:p>
                      <a:pPr algn="ctr"/>
                      <a:r>
                        <a:rPr lang="en-US" sz="2000">
                          <a:latin typeface="Chalkboard SE" panose="03050602040202020205" pitchFamily="66" charset="77"/>
                        </a:rPr>
                        <a:t>0.79</a:t>
                      </a:r>
                    </a:p>
                  </a:txBody>
                  <a:tcPr/>
                </a:tc>
                <a:tc>
                  <a:txBody>
                    <a:bodyPr/>
                    <a:lstStyle/>
                    <a:p>
                      <a:pPr algn="ctr"/>
                      <a:r>
                        <a:rPr lang="en-US" sz="2000">
                          <a:latin typeface="Chalkboard SE" panose="03050602040202020205" pitchFamily="66" charset="77"/>
                        </a:rPr>
                        <a:t>0.60</a:t>
                      </a:r>
                    </a:p>
                  </a:txBody>
                  <a:tcPr/>
                </a:tc>
                <a:tc>
                  <a:txBody>
                    <a:bodyPr/>
                    <a:lstStyle/>
                    <a:p>
                      <a:pPr algn="ctr"/>
                      <a:r>
                        <a:rPr lang="en-US" sz="1900">
                          <a:latin typeface="Chalkboard SE" panose="03050602040202020205" pitchFamily="66" charset="77"/>
                        </a:rPr>
                        <a:t>0.59</a:t>
                      </a:r>
                    </a:p>
                  </a:txBody>
                  <a:tcPr/>
                </a:tc>
                <a:tc>
                  <a:txBody>
                    <a:bodyPr/>
                    <a:lstStyle/>
                    <a:p>
                      <a:pPr algn="ctr"/>
                      <a:r>
                        <a:rPr lang="en-US" sz="2000">
                          <a:latin typeface="Chalkboard SE" panose="03050602040202020205" pitchFamily="66" charset="77"/>
                        </a:rPr>
                        <a:t>0.74</a:t>
                      </a:r>
                    </a:p>
                  </a:txBody>
                  <a:tcPr/>
                </a:tc>
                <a:extLst>
                  <a:ext uri="{0D108BD9-81ED-4DB2-BD59-A6C34878D82A}">
                    <a16:rowId xmlns:a16="http://schemas.microsoft.com/office/drawing/2014/main" val="141997179"/>
                  </a:ext>
                </a:extLst>
              </a:tr>
              <a:tr h="546072">
                <a:tc>
                  <a:txBody>
                    <a:bodyPr/>
                    <a:lstStyle/>
                    <a:p>
                      <a:pPr algn="ctr"/>
                      <a:r>
                        <a:rPr lang="en-US" sz="1900">
                          <a:latin typeface="Chalkboard SE" panose="03050602040202020205" pitchFamily="66" charset="77"/>
                        </a:rPr>
                        <a:t>0.86</a:t>
                      </a:r>
                    </a:p>
                  </a:txBody>
                  <a:tcPr/>
                </a:tc>
                <a:tc>
                  <a:txBody>
                    <a:bodyPr/>
                    <a:lstStyle/>
                    <a:p>
                      <a:pPr algn="ctr"/>
                      <a:r>
                        <a:rPr lang="en-US" sz="2000">
                          <a:latin typeface="Chalkboard SE" panose="03050602040202020205" pitchFamily="66" charset="77"/>
                        </a:rPr>
                        <a:t>0.47</a:t>
                      </a:r>
                    </a:p>
                  </a:txBody>
                  <a:tcPr/>
                </a:tc>
                <a:tc>
                  <a:txBody>
                    <a:bodyPr/>
                    <a:lstStyle/>
                    <a:p>
                      <a:pPr algn="ctr"/>
                      <a:r>
                        <a:rPr lang="en-US" sz="2000">
                          <a:latin typeface="Chalkboard SE" panose="03050602040202020205" pitchFamily="66" charset="77"/>
                        </a:rPr>
                        <a:t>0.64</a:t>
                      </a:r>
                    </a:p>
                  </a:txBody>
                  <a:tcPr/>
                </a:tc>
                <a:tc>
                  <a:txBody>
                    <a:bodyPr/>
                    <a:lstStyle/>
                    <a:p>
                      <a:pPr algn="ctr"/>
                      <a:r>
                        <a:rPr lang="en-US" sz="2000">
                          <a:latin typeface="Chalkboard SE" panose="03050602040202020205" pitchFamily="66" charset="77"/>
                        </a:rPr>
                        <a:t>0.79</a:t>
                      </a:r>
                    </a:p>
                  </a:txBody>
                  <a:tcPr/>
                </a:tc>
                <a:tc>
                  <a:txBody>
                    <a:bodyPr/>
                    <a:lstStyle/>
                    <a:p>
                      <a:pPr algn="ctr"/>
                      <a:r>
                        <a:rPr lang="en-US" sz="1900">
                          <a:latin typeface="Chalkboard SE" panose="03050602040202020205" pitchFamily="66" charset="77"/>
                        </a:rPr>
                        <a:t>0.86</a:t>
                      </a:r>
                    </a:p>
                  </a:txBody>
                  <a:tcPr/>
                </a:tc>
                <a:tc>
                  <a:txBody>
                    <a:bodyPr/>
                    <a:lstStyle/>
                    <a:p>
                      <a:pPr algn="ctr"/>
                      <a:r>
                        <a:rPr lang="en-US" sz="2000">
                          <a:latin typeface="Chalkboard SE" panose="03050602040202020205" pitchFamily="66" charset="77"/>
                        </a:rPr>
                        <a:t>0.91</a:t>
                      </a:r>
                    </a:p>
                  </a:txBody>
                  <a:tcPr/>
                </a:tc>
                <a:tc>
                  <a:txBody>
                    <a:bodyPr/>
                    <a:lstStyle/>
                    <a:p>
                      <a:pPr algn="ctr"/>
                      <a:r>
                        <a:rPr lang="en-US" sz="1900">
                          <a:latin typeface="Chalkboard SE" panose="03050602040202020205" pitchFamily="66" charset="77"/>
                        </a:rPr>
                        <a:t>0.87</a:t>
                      </a:r>
                    </a:p>
                  </a:txBody>
                  <a:tcPr/>
                </a:tc>
                <a:extLst>
                  <a:ext uri="{0D108BD9-81ED-4DB2-BD59-A6C34878D82A}">
                    <a16:rowId xmlns:a16="http://schemas.microsoft.com/office/drawing/2014/main" val="1711009284"/>
                  </a:ext>
                </a:extLst>
              </a:tr>
            </a:tbl>
          </a:graphicData>
        </a:graphic>
      </p:graphicFrame>
    </p:spTree>
    <p:extLst>
      <p:ext uri="{BB962C8B-B14F-4D97-AF65-F5344CB8AC3E}">
        <p14:creationId xmlns:p14="http://schemas.microsoft.com/office/powerpoint/2010/main" val="301926369"/>
      </p:ext>
    </p:extLst>
  </p:cSld>
  <p:clrMapOvr>
    <a:masterClrMapping/>
  </p:clrMapOvr>
  <mc:AlternateContent xmlns:mc="http://schemas.openxmlformats.org/markup-compatibility/2006">
    <mc:Choice xmlns:p14="http://schemas.microsoft.com/office/powerpoint/2010/main" Requires="p14">
      <p:transition spd="slow" p14:dur="1200">
        <p:zoom/>
      </p:transition>
    </mc:Choice>
    <mc:Fallback>
      <p:transition spd="slow">
        <p:zo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linds(horizontal)">
                                      <p:cBhvr>
                                        <p:cTn id="7" dur="500"/>
                                        <p:tgtEl>
                                          <p:spTgt spid="2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blinds(horizontal)">
                                      <p:cBhvr>
                                        <p:cTn id="10" dur="500"/>
                                        <p:tgtEl>
                                          <p:spTgt spid="33"/>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blinds(horizontal)">
                                      <p:cBhvr>
                                        <p:cTn id="13" dur="500"/>
                                        <p:tgtEl>
                                          <p:spTgt spid="34"/>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blinds(horizontal)">
                                      <p:cBhvr>
                                        <p:cTn id="16" dur="500"/>
                                        <p:tgtEl>
                                          <p:spTgt spid="35"/>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blinds(horizontal)">
                                      <p:cBhvr>
                                        <p:cTn id="19" dur="500"/>
                                        <p:tgtEl>
                                          <p:spTgt spid="36"/>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blinds(horizontal)">
                                      <p:cBhvr>
                                        <p:cTn id="22" dur="500"/>
                                        <p:tgtEl>
                                          <p:spTgt spid="37"/>
                                        </p:tgtEl>
                                      </p:cBhvr>
                                    </p:animEffect>
                                  </p:childTnLst>
                                </p:cTn>
                              </p:par>
                              <p:par>
                                <p:cTn id="23" presetID="3" presetClass="entr" presetSubtype="1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blinds(horizontal)">
                                      <p:cBhvr>
                                        <p:cTn id="25" dur="500"/>
                                        <p:tgtEl>
                                          <p:spTgt spid="39"/>
                                        </p:tgtEl>
                                      </p:cBhvr>
                                    </p:animEffect>
                                  </p:childTnLst>
                                </p:cTn>
                              </p:par>
                              <p:par>
                                <p:cTn id="26" presetID="3" presetClass="entr" presetSubtype="10" fill="hold" nodeType="with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blinds(horizontal)">
                                      <p:cBhvr>
                                        <p:cTn id="28" dur="500"/>
                                        <p:tgtEl>
                                          <p:spTgt spid="40"/>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4" grpId="0" animBg="1"/>
      <p:bldP spid="33" grpId="0" animBg="1"/>
      <p:bldP spid="34" grpId="0" animBg="1"/>
      <p:bldP spid="35" grpId="0" animBg="1"/>
      <p:bldP spid="36" grpId="0" animBg="1"/>
      <p:bldP spid="3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1"/>
          <p:cNvSpPr/>
          <p:nvPr/>
        </p:nvSpPr>
        <p:spPr>
          <a:xfrm>
            <a:off x="624035" y="2629669"/>
            <a:ext cx="3001639" cy="320760"/>
          </a:xfrm>
          <a:prstGeom prst="rect">
            <a:avLst/>
          </a:prstGeom>
          <a:noFill/>
          <a:ln/>
        </p:spPr>
        <p:txBody>
          <a:bodyPr wrap="none" lIns="0" tIns="0" rIns="0" bIns="0" rtlCol="0" anchor="t"/>
          <a:lstStyle/>
          <a:p>
            <a:pPr marL="457200" indent="-457200">
              <a:lnSpc>
                <a:spcPts val="2350"/>
              </a:lnSpc>
              <a:buAutoNum type="arabicParenR"/>
            </a:pPr>
            <a:r>
              <a:rPr lang="en-US" sz="2800">
                <a:solidFill>
                  <a:srgbClr val="746558"/>
                </a:solidFill>
                <a:latin typeface="Gelasio Semi Bold"/>
                <a:cs typeface="Gelasio Semi Bold"/>
              </a:rPr>
              <a:t>Better Predictions</a:t>
            </a:r>
            <a:endParaRPr lang="en-US" sz="2800">
              <a:cs typeface="Calibri" panose="020F0502020204030204"/>
            </a:endParaRPr>
          </a:p>
        </p:txBody>
      </p:sp>
      <p:sp>
        <p:nvSpPr>
          <p:cNvPr id="13" name="Rounded Rectangle 12">
            <a:extLst>
              <a:ext uri="{FF2B5EF4-FFF2-40B4-BE49-F238E27FC236}">
                <a16:creationId xmlns:a16="http://schemas.microsoft.com/office/drawing/2014/main" id="{3855F148-D9C3-3AF9-3E58-5C72BF15ADAF}"/>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0">
            <a:extLst>
              <a:ext uri="{FF2B5EF4-FFF2-40B4-BE49-F238E27FC236}">
                <a16:creationId xmlns:a16="http://schemas.microsoft.com/office/drawing/2014/main" id="{AD9025E6-2E4B-EF94-3086-DBEC5CCBEB5F}"/>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Results</a:t>
            </a:r>
            <a:endParaRPr lang="en-US" sz="5000"/>
          </a:p>
        </p:txBody>
      </p:sp>
      <p:pic>
        <p:nvPicPr>
          <p:cNvPr id="2" name="Picture 1" descr="A graph of a number of people&#10;&#10;Description automatically generated">
            <a:extLst>
              <a:ext uri="{FF2B5EF4-FFF2-40B4-BE49-F238E27FC236}">
                <a16:creationId xmlns:a16="http://schemas.microsoft.com/office/drawing/2014/main" id="{BA64DB6A-D31E-A177-18E3-EBEFF84EFD40}"/>
              </a:ext>
            </a:extLst>
          </p:cNvPr>
          <p:cNvPicPr>
            <a:picLocks noChangeAspect="1"/>
          </p:cNvPicPr>
          <p:nvPr/>
        </p:nvPicPr>
        <p:blipFill>
          <a:blip r:embed="rId3"/>
          <a:stretch>
            <a:fillRect/>
          </a:stretch>
        </p:blipFill>
        <p:spPr>
          <a:xfrm>
            <a:off x="5370503" y="780658"/>
            <a:ext cx="8938418" cy="6754406"/>
          </a:xfrm>
          <a:prstGeom prst="rect">
            <a:avLst/>
          </a:prstGeom>
        </p:spPr>
      </p:pic>
      <p:sp>
        <p:nvSpPr>
          <p:cNvPr id="6" name="Text 0">
            <a:extLst>
              <a:ext uri="{FF2B5EF4-FFF2-40B4-BE49-F238E27FC236}">
                <a16:creationId xmlns:a16="http://schemas.microsoft.com/office/drawing/2014/main" id="{AFB87670-E908-38A1-9F59-30E4C9B83CD7}"/>
              </a:ext>
            </a:extLst>
          </p:cNvPr>
          <p:cNvSpPr/>
          <p:nvPr/>
        </p:nvSpPr>
        <p:spPr>
          <a:xfrm>
            <a:off x="624035" y="4157861"/>
            <a:ext cx="9492936" cy="708779"/>
          </a:xfrm>
          <a:prstGeom prst="rect">
            <a:avLst/>
          </a:prstGeom>
          <a:noFill/>
          <a:ln/>
        </p:spPr>
        <p:txBody>
          <a:bodyPr wrap="none" lIns="0" tIns="0" rIns="0" bIns="0" rtlCol="0" anchor="t"/>
          <a:lstStyle/>
          <a:p>
            <a:pPr marL="0" indent="0">
              <a:lnSpc>
                <a:spcPts val="5550"/>
              </a:lnSpc>
              <a:buNone/>
            </a:pPr>
            <a:endParaRPr lang="en-US" sz="3000"/>
          </a:p>
        </p:txBody>
      </p:sp>
    </p:spTree>
    <p:extLst>
      <p:ext uri="{BB962C8B-B14F-4D97-AF65-F5344CB8AC3E}">
        <p14:creationId xmlns:p14="http://schemas.microsoft.com/office/powerpoint/2010/main" val="925661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F6AF2D-FCB7-ECE3-556E-3884B6039E4B}"/>
            </a:ext>
          </a:extLst>
        </p:cNvPr>
        <p:cNvGrpSpPr/>
        <p:nvPr/>
      </p:nvGrpSpPr>
      <p:grpSpPr>
        <a:xfrm>
          <a:off x="0" y="0"/>
          <a:ext cx="0" cy="0"/>
          <a:chOff x="0" y="0"/>
          <a:chExt cx="0" cy="0"/>
        </a:xfrm>
      </p:grpSpPr>
      <p:sp>
        <p:nvSpPr>
          <p:cNvPr id="13" name="Rounded Rectangle 12">
            <a:extLst>
              <a:ext uri="{FF2B5EF4-FFF2-40B4-BE49-F238E27FC236}">
                <a16:creationId xmlns:a16="http://schemas.microsoft.com/office/drawing/2014/main" id="{1457F0EB-4D45-32C1-F196-3E4C3FE88E53}"/>
              </a:ext>
            </a:extLst>
          </p:cNvPr>
          <p:cNvSpPr/>
          <p:nvPr/>
        </p:nvSpPr>
        <p:spPr>
          <a:xfrm>
            <a:off x="12756773" y="7780605"/>
            <a:ext cx="1786999" cy="397111"/>
          </a:xfrm>
          <a:prstGeom prst="roundRect">
            <a:avLst/>
          </a:prstGeom>
          <a:solidFill>
            <a:srgbClr val="F9F6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0">
            <a:extLst>
              <a:ext uri="{FF2B5EF4-FFF2-40B4-BE49-F238E27FC236}">
                <a16:creationId xmlns:a16="http://schemas.microsoft.com/office/drawing/2014/main" id="{8C430658-B736-CBB5-BFE6-681ECE589556}"/>
              </a:ext>
            </a:extLst>
          </p:cNvPr>
          <p:cNvSpPr/>
          <p:nvPr/>
        </p:nvSpPr>
        <p:spPr>
          <a:xfrm>
            <a:off x="917384" y="682273"/>
            <a:ext cx="9492936" cy="708779"/>
          </a:xfrm>
          <a:prstGeom prst="rect">
            <a:avLst/>
          </a:prstGeom>
          <a:noFill/>
          <a:ln/>
        </p:spPr>
        <p:txBody>
          <a:bodyPr wrap="none" lIns="0" tIns="0" rIns="0" bIns="0" rtlCol="0" anchor="t"/>
          <a:lstStyle/>
          <a:p>
            <a:pPr marL="0" indent="0">
              <a:lnSpc>
                <a:spcPts val="5550"/>
              </a:lnSpc>
              <a:buNone/>
            </a:pPr>
            <a:r>
              <a:rPr lang="en-US" sz="5000">
                <a:solidFill>
                  <a:srgbClr val="484237"/>
                </a:solidFill>
                <a:latin typeface="Gelasio Semi Bold" pitchFamily="34" charset="0"/>
                <a:ea typeface="Gelasio Semi Bold" pitchFamily="34" charset="-122"/>
                <a:cs typeface="Gelasio Semi Bold" pitchFamily="34" charset="-120"/>
              </a:rPr>
              <a:t>Results</a:t>
            </a:r>
            <a:endParaRPr lang="en-US" sz="5000"/>
          </a:p>
        </p:txBody>
      </p:sp>
      <p:sp>
        <p:nvSpPr>
          <p:cNvPr id="6" name="Text 0">
            <a:extLst>
              <a:ext uri="{FF2B5EF4-FFF2-40B4-BE49-F238E27FC236}">
                <a16:creationId xmlns:a16="http://schemas.microsoft.com/office/drawing/2014/main" id="{85EB5C1D-C785-B746-032C-B7CAF189828F}"/>
              </a:ext>
            </a:extLst>
          </p:cNvPr>
          <p:cNvSpPr/>
          <p:nvPr/>
        </p:nvSpPr>
        <p:spPr>
          <a:xfrm>
            <a:off x="624035" y="4157861"/>
            <a:ext cx="9492936" cy="708779"/>
          </a:xfrm>
          <a:prstGeom prst="rect">
            <a:avLst/>
          </a:prstGeom>
          <a:noFill/>
          <a:ln/>
        </p:spPr>
        <p:txBody>
          <a:bodyPr wrap="none" lIns="0" tIns="0" rIns="0" bIns="0" rtlCol="0" anchor="t"/>
          <a:lstStyle/>
          <a:p>
            <a:pPr marL="0" indent="0">
              <a:lnSpc>
                <a:spcPts val="5550"/>
              </a:lnSpc>
              <a:buNone/>
            </a:pPr>
            <a:endParaRPr lang="en-US" sz="3000"/>
          </a:p>
        </p:txBody>
      </p:sp>
      <p:pic>
        <p:nvPicPr>
          <p:cNvPr id="4" name="Picture 2">
            <a:extLst>
              <a:ext uri="{FF2B5EF4-FFF2-40B4-BE49-F238E27FC236}">
                <a16:creationId xmlns:a16="http://schemas.microsoft.com/office/drawing/2014/main" id="{D331AF4B-7C09-D41A-939D-67B06C4213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4734" y="1922672"/>
            <a:ext cx="9358361" cy="4470377"/>
          </a:xfrm>
          <a:prstGeom prst="rect">
            <a:avLst/>
          </a:prstGeom>
          <a:noFill/>
          <a:extLst>
            <a:ext uri="{909E8E84-426E-40DD-AFC4-6F175D3DCCD1}">
              <a14:hiddenFill xmlns:a14="http://schemas.microsoft.com/office/drawing/2010/main">
                <a:solidFill>
                  <a:srgbClr val="FFFFFF"/>
                </a:solidFill>
              </a14:hiddenFill>
            </a:ext>
          </a:extLst>
        </p:spPr>
      </p:pic>
      <p:sp>
        <p:nvSpPr>
          <p:cNvPr id="7" name="Text 1">
            <a:extLst>
              <a:ext uri="{FF2B5EF4-FFF2-40B4-BE49-F238E27FC236}">
                <a16:creationId xmlns:a16="http://schemas.microsoft.com/office/drawing/2014/main" id="{8F95A9CA-F965-AA6D-36C6-27E266AFB85C}"/>
              </a:ext>
            </a:extLst>
          </p:cNvPr>
          <p:cNvSpPr/>
          <p:nvPr/>
        </p:nvSpPr>
        <p:spPr>
          <a:xfrm>
            <a:off x="624035" y="2629669"/>
            <a:ext cx="3001639" cy="320760"/>
          </a:xfrm>
          <a:prstGeom prst="rect">
            <a:avLst/>
          </a:prstGeom>
          <a:noFill/>
          <a:ln/>
        </p:spPr>
        <p:txBody>
          <a:bodyPr wrap="none" lIns="0" tIns="0" rIns="0" bIns="0" rtlCol="0" anchor="t"/>
          <a:lstStyle/>
          <a:p>
            <a:pPr marL="457200" indent="-457200">
              <a:lnSpc>
                <a:spcPts val="2350"/>
              </a:lnSpc>
              <a:buAutoNum type="arabicParenR"/>
            </a:pPr>
            <a:r>
              <a:rPr lang="en-US" sz="2800">
                <a:solidFill>
                  <a:srgbClr val="746558"/>
                </a:solidFill>
                <a:latin typeface="Gelasio Semi Bold"/>
                <a:cs typeface="Gelasio Semi Bold"/>
              </a:rPr>
              <a:t>Better Predictions</a:t>
            </a:r>
            <a:endParaRPr lang="en-US" sz="2800">
              <a:cs typeface="Calibri" panose="020F0502020204030204"/>
            </a:endParaRPr>
          </a:p>
        </p:txBody>
      </p:sp>
      <p:sp>
        <p:nvSpPr>
          <p:cNvPr id="8" name="Text 1">
            <a:extLst>
              <a:ext uri="{FF2B5EF4-FFF2-40B4-BE49-F238E27FC236}">
                <a16:creationId xmlns:a16="http://schemas.microsoft.com/office/drawing/2014/main" id="{8B95F290-DC38-BFCC-9494-320D588EE65A}"/>
              </a:ext>
            </a:extLst>
          </p:cNvPr>
          <p:cNvSpPr/>
          <p:nvPr/>
        </p:nvSpPr>
        <p:spPr>
          <a:xfrm>
            <a:off x="624034" y="3365282"/>
            <a:ext cx="3001639" cy="310875"/>
          </a:xfrm>
          <a:prstGeom prst="rect">
            <a:avLst/>
          </a:prstGeom>
          <a:noFill/>
          <a:ln/>
        </p:spPr>
        <p:txBody>
          <a:bodyPr wrap="none" lIns="0" tIns="0" rIns="0" bIns="0" rtlCol="0" anchor="t"/>
          <a:lstStyle/>
          <a:p>
            <a:pPr>
              <a:lnSpc>
                <a:spcPts val="2350"/>
              </a:lnSpc>
            </a:pPr>
            <a:r>
              <a:rPr lang="en-US" sz="2800">
                <a:solidFill>
                  <a:srgbClr val="746558"/>
                </a:solidFill>
                <a:latin typeface="Gelasio Semi Bold"/>
                <a:cs typeface="Gelasio Semi Bold"/>
              </a:rPr>
              <a:t>2) Climber Details</a:t>
            </a:r>
          </a:p>
        </p:txBody>
      </p:sp>
    </p:spTree>
    <p:extLst>
      <p:ext uri="{BB962C8B-B14F-4D97-AF65-F5344CB8AC3E}">
        <p14:creationId xmlns:p14="http://schemas.microsoft.com/office/powerpoint/2010/main" val="7704471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18</Slides>
  <Notes>18</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revision>1</cp:revision>
  <dcterms:created xsi:type="dcterms:W3CDTF">2024-10-30T02:55:22Z</dcterms:created>
  <dcterms:modified xsi:type="dcterms:W3CDTF">2024-11-02T18:46:35Z</dcterms:modified>
</cp:coreProperties>
</file>

<file path=docProps/thumbnail.jpeg>
</file>